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2" r:id="rId4"/>
    <p:sldId id="275" r:id="rId5"/>
    <p:sldId id="274" r:id="rId6"/>
    <p:sldId id="276" r:id="rId7"/>
    <p:sldId id="277" r:id="rId8"/>
    <p:sldId id="278" r:id="rId9"/>
    <p:sldId id="280" r:id="rId10"/>
    <p:sldId id="279" r:id="rId11"/>
    <p:sldId id="281" r:id="rId1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66F"/>
    <a:srgbClr val="1D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428B74-632E-4BEA-876B-D29CAC4EA4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13BF5-5664-4A83-8CAB-EE3EEBC1C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A0696-6004-4D3D-952C-D20325348399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A97F3-BE73-4B41-A653-0C5CCD5210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07F08-BDEC-46BE-A203-784AB86D6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B5545-B847-47A7-9DB3-F4D284DBD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84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ECB5-C999-448A-917F-4208CC7756C8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9BF5A-CEFC-4BBB-A330-2DD503CA5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79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40E855-8830-4C18-AA23-02511509A0F8}"/>
              </a:ext>
            </a:extLst>
          </p:cNvPr>
          <p:cNvSpPr txBox="1"/>
          <p:nvPr userDrawn="1"/>
        </p:nvSpPr>
        <p:spPr>
          <a:xfrm>
            <a:off x="405353" y="4788816"/>
            <a:ext cx="6193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0366F"/>
                </a:solidFill>
                <a:latin typeface="Avenir"/>
              </a:rPr>
              <a:t>Title</a:t>
            </a:r>
          </a:p>
          <a:p>
            <a:pPr algn="ctr"/>
            <a:r>
              <a:rPr lang="en-US" sz="3200" dirty="0">
                <a:solidFill>
                  <a:srgbClr val="20366F"/>
                </a:solidFill>
                <a:latin typeface="Avenir"/>
              </a:rPr>
              <a:t>Date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2909855-1497-4D42-9BD9-EFF4B2437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0"/>
            <a:ext cx="10054457" cy="77724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9BCF8CF-9449-4218-A2AD-66712BE7A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87DD-8818-4A7D-8D75-1140E03D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ACB4-AE44-4F70-9134-90E789E19D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BBBC01C-9DC5-4912-A54D-0FE38E42ED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EDFF2B4-D412-475B-9CC1-7A886B799D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00F63-BCDE-488D-AA8E-9329D495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60376-F1F1-4CEF-9E7D-0D262E6A1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2126F-8865-41DE-AECE-617E6C95C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3C47-1C3A-4F20-B015-CCE0CAA76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4F7E-19BD-48B8-8F6C-C3D7C0715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8C5F-468E-4FF8-838C-E56FC3B5D1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1B791A9-F47B-49C0-803A-39439FAEDF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0"/>
            <a:ext cx="1005445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2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hyperlink" Target="http://www.securitybydefault.com/2012/05/todo-sobre-flame-que-es-y-como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securitybydefault.com/2012/05/todo-sobre-flame-que-es-y-como.html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new_icon_shiny_badge.svg" TargetMode="External"/><Relationship Id="rId3" Type="http://schemas.openxmlformats.org/officeDocument/2006/relationships/hyperlink" Target="https://www.shutterstock.com/search/presale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C47F4-245D-4954-AE61-227A64A728A5}"/>
              </a:ext>
            </a:extLst>
          </p:cNvPr>
          <p:cNvSpPr txBox="1"/>
          <p:nvPr/>
        </p:nvSpPr>
        <p:spPr>
          <a:xfrm>
            <a:off x="685799" y="4724313"/>
            <a:ext cx="540067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Mobility Product Training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"/>
              </a:rPr>
              <a:t>Rollators</a:t>
            </a:r>
          </a:p>
          <a:p>
            <a:pPr algn="ctr"/>
            <a:r>
              <a:rPr lang="en-US" sz="3200" dirty="0">
                <a:solidFill>
                  <a:srgbClr val="20366F"/>
                </a:solidFill>
                <a:latin typeface="Avenir"/>
              </a:rPr>
              <a:t>August 2019</a:t>
            </a:r>
          </a:p>
        </p:txBody>
      </p:sp>
    </p:spTree>
    <p:extLst>
      <p:ext uri="{BB962C8B-B14F-4D97-AF65-F5344CB8AC3E}">
        <p14:creationId xmlns:p14="http://schemas.microsoft.com/office/powerpoint/2010/main" val="412973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85FCB-3932-4A1D-B0B4-3A43232C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822C3F-91CD-41F4-A3A8-CA02A0163D08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Aluminum Transport Rollator, 8” Wheels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CF19D-344B-460D-994D-CDDEEFCD1F04}"/>
              </a:ext>
            </a:extLst>
          </p:cNvPr>
          <p:cNvSpPr txBox="1"/>
          <p:nvPr/>
        </p:nvSpPr>
        <p:spPr>
          <a:xfrm>
            <a:off x="3943244" y="1001894"/>
            <a:ext cx="5211126" cy="330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Lightweight aluminum frame with burgundy or blue finish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Fold-down footrests and padded backrest for easy conversion from rollator to transport mode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Comfortable, flip-up padded seat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Easy-to-operate ergonomic hand brakes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Height-adjustable for a custom fit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Water-resistant nylon pouch attaches under seat for added privacy and security of personal items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Equipped with a folding mechanism for easy storage and transport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Non-marring 8" black casters with soft grip tires, ideal for both indoor and outdoor use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Lifetime warranty on frame and 1 year on all parts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HCPCS* Code: E0143/E0156 (seat)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9DAFD-C90F-451F-91D1-934B780F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0" y="1184775"/>
            <a:ext cx="2642092" cy="3533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3947E-2F70-4A79-AF69-383C08F87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66" y="4309594"/>
            <a:ext cx="3854610" cy="1470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ECE85E-F5EB-4728-9A28-E262838A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80" y="6261893"/>
            <a:ext cx="7320601" cy="6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7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2B1FD-B516-4D94-AF9F-D6E791C8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9A0D9F-B5C7-47E2-B8A3-B7D9BFF0F9B9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626532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Parts Logic – Rollators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AD17B-98C5-416D-BCB1-C47FB5E9C720}"/>
              </a:ext>
            </a:extLst>
          </p:cNvPr>
          <p:cNvSpPr txBox="1"/>
          <p:nvPr/>
        </p:nvSpPr>
        <p:spPr>
          <a:xfrm>
            <a:off x="2737104" y="3132908"/>
            <a:ext cx="4584192" cy="2802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 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/>
              <a:t>      </a:t>
            </a:r>
            <a:endParaRPr lang="en-US" sz="4400" u="sng" dirty="0">
              <a:solidFill>
                <a:srgbClr val="C0000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400" u="sng" dirty="0">
              <a:solidFill>
                <a:srgbClr val="C0000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6200" u="sng" dirty="0"/>
              <a:t>RL</a:t>
            </a:r>
            <a:r>
              <a:rPr lang="en-US" sz="6200" u="sng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6200" u="sng" dirty="0">
                <a:solidFill>
                  <a:schemeClr val="accent2"/>
                </a:solidFill>
              </a:rPr>
              <a:t>8</a:t>
            </a:r>
            <a:r>
              <a:rPr lang="en-US" sz="6200" u="sng" dirty="0">
                <a:solidFill>
                  <a:srgbClr val="C00000"/>
                </a:solidFill>
              </a:rPr>
              <a:t>BG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400" u="sng" dirty="0">
              <a:solidFill>
                <a:srgbClr val="C0000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	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400" u="sng" dirty="0">
              <a:solidFill>
                <a:srgbClr val="C00000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64861-53DA-41EB-B046-42FB934C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23" y="2270393"/>
            <a:ext cx="4393239" cy="18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09E0D-10A2-4B72-9B0C-35EA51A1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</p:spPr>
        <p:txBody>
          <a:bodyPr/>
          <a:lstStyle/>
          <a:p>
            <a:fld id="{65D48C5F-468E-4FF8-838C-E56FC3B5D188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F3BD3-8ECF-4369-B6BF-D0B58934D02D}"/>
              </a:ext>
            </a:extLst>
          </p:cNvPr>
          <p:cNvSpPr txBox="1"/>
          <p:nvPr/>
        </p:nvSpPr>
        <p:spPr>
          <a:xfrm>
            <a:off x="4279027" y="1119989"/>
            <a:ext cx="5292437" cy="35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Durable powder-coated steel frame available in burgundy or blue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Removable, curved padded backrest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Comfortable, flip-up padded seat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Easy-to-operate ergonomic hand brakes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Height-adjustable for a custom fit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Water-resistant nylon pouch attaches under seat for added privacy and security of personal items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Equipped with an easy folding mechanism for storage and transport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Non-marring 6" black casters with soft grip tires,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ideal for both indoor and outdoor use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Lifetime warranty on frame and 1 year on all parts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HCPCS Code: E0143, E0156 (seat)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C:\Users\jmeske\AppData\Local\Microsoft\Windows\INetCache\Content.Word\ROS_RL-STBG_PROD1.jpg">
            <a:extLst>
              <a:ext uri="{FF2B5EF4-FFF2-40B4-BE49-F238E27FC236}">
                <a16:creationId xmlns:a16="http://schemas.microsoft.com/office/drawing/2014/main" id="{8822486F-F678-4822-9FD1-DA0089B3F50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6" y="1119989"/>
            <a:ext cx="1606550" cy="217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meske\AppData\Local\Microsoft\Windows\INetCache\Content.Word\ROS_RL-STBL_PROD1.jpg">
            <a:extLst>
              <a:ext uri="{FF2B5EF4-FFF2-40B4-BE49-F238E27FC236}">
                <a16:creationId xmlns:a16="http://schemas.microsoft.com/office/drawing/2014/main" id="{4DCA1314-76C7-41E0-9927-D01EFE1598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1" y="3221393"/>
            <a:ext cx="1628775" cy="220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jmeske\AppData\Local\Microsoft\Windows\INetCache\Content.Word\ROS_RL-STBG_PROD3.jpg">
            <a:extLst>
              <a:ext uri="{FF2B5EF4-FFF2-40B4-BE49-F238E27FC236}">
                <a16:creationId xmlns:a16="http://schemas.microsoft.com/office/drawing/2014/main" id="{E7759294-DD4B-426B-B7A8-2433909E21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83" y="4329786"/>
            <a:ext cx="1473835" cy="730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C:\Users\jmeske\AppData\Local\Microsoft\Windows\INetCache\Content.Word\ROS_RL-STBG_PROD5.jpg">
            <a:extLst>
              <a:ext uri="{FF2B5EF4-FFF2-40B4-BE49-F238E27FC236}">
                <a16:creationId xmlns:a16="http://schemas.microsoft.com/office/drawing/2014/main" id="{EA348B3C-C8D7-43A5-808A-95845FD0C2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83" y="4322166"/>
            <a:ext cx="1159510" cy="738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 descr="C:\Users\jmeske\AppData\Local\Microsoft\Windows\INetCache\Content.Word\ROS_RL-STBL_PROD4.jpg">
            <a:extLst>
              <a:ext uri="{FF2B5EF4-FFF2-40B4-BE49-F238E27FC236}">
                <a16:creationId xmlns:a16="http://schemas.microsoft.com/office/drawing/2014/main" id="{7965833F-AC1C-4B3D-80DE-DBE0C1CB16E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03" y="4322801"/>
            <a:ext cx="937260" cy="737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B9A9CC-41C0-4BC6-A3C2-EDC8BAC92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119" y="6110326"/>
            <a:ext cx="7349726" cy="78358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3CF3C20-11A2-4963-859E-FA05846CE31F}"/>
              </a:ext>
            </a:extLst>
          </p:cNvPr>
          <p:cNvSpPr txBox="1">
            <a:spLocks/>
          </p:cNvSpPr>
          <p:nvPr/>
        </p:nvSpPr>
        <p:spPr>
          <a:xfrm>
            <a:off x="1092732" y="-122091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Economy Steel Rollators – 6” Wheels</a:t>
            </a:r>
          </a:p>
        </p:txBody>
      </p:sp>
    </p:spTree>
    <p:extLst>
      <p:ext uri="{BB962C8B-B14F-4D97-AF65-F5344CB8AC3E}">
        <p14:creationId xmlns:p14="http://schemas.microsoft.com/office/powerpoint/2010/main" val="415694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09E0D-10A2-4B72-9B0C-35EA51A1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25797B-5368-4698-8732-A771183BA9FC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Aluminum Low Profile Rollator, 6” Wheels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B5AC77-67DC-447C-8EA4-BF6E9144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28" y="1628370"/>
            <a:ext cx="2419688" cy="30770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59688-A97C-49EE-9073-0A7B2D85E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352" y="4535847"/>
            <a:ext cx="4028422" cy="1603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F450A-5E91-49A4-8F84-024D0D82A4A6}"/>
              </a:ext>
            </a:extLst>
          </p:cNvPr>
          <p:cNvSpPr txBox="1"/>
          <p:nvPr/>
        </p:nvSpPr>
        <p:spPr>
          <a:xfrm>
            <a:off x="4155124" y="1102086"/>
            <a:ext cx="5211126" cy="3792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Lightweight aluminum frame available in black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Seat is 3" lower than a standard rollator to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accommodate individuals of shorter stature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Two-button removable padded backrest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Comfortable, Flip-up padded seat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Easy-to-operate ergonomic hand brakes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Height-adjustable for a custom 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Water-resistant nylon pouch attaches under seat for added privacy and security of personal items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Equipped with an easy folding mechanism for storage and transport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Non-marring 6” black casters with soft grip tires, ideal for both indoor and outdoor use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Lifetime warranty on frame and 1 year on all parts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HCPCS Code: E0143, E0156 (seat)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BB86E3-68D4-4446-B790-D45ED1E83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119" y="6492056"/>
            <a:ext cx="7349726" cy="5227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FDE8ED-B5C4-4AA8-9975-BFA2FD1053E6}"/>
              </a:ext>
            </a:extLst>
          </p:cNvPr>
          <p:cNvSpPr txBox="1"/>
          <p:nvPr/>
        </p:nvSpPr>
        <p:spPr>
          <a:xfrm>
            <a:off x="1531641" y="4782472"/>
            <a:ext cx="149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Discontinued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08CAB7-12D6-461B-9528-A33CC6493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119" y="5832773"/>
            <a:ext cx="7349726" cy="6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09E0D-10A2-4B72-9B0C-35EA51A1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25797B-5368-4698-8732-A771183BA9FC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Aluminum Junior Rollator, 6” Wheels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52F3B-51EB-4306-99FC-46434D5CA516}"/>
              </a:ext>
            </a:extLst>
          </p:cNvPr>
          <p:cNvSpPr txBox="1"/>
          <p:nvPr/>
        </p:nvSpPr>
        <p:spPr>
          <a:xfrm>
            <a:off x="4155124" y="1214787"/>
            <a:ext cx="5211126" cy="339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Lightweight aluminum frame available in burgundy and blue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Two-button removable padded backrest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Comfortable, Flip-up padded seat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Easy-to-operate ergonomic hand brakes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Height-adjustable for a custom 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Water-resistant nylon pouch attaches under seat for added privacy and security of personal items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Equipped with an easy folding mechanism for storage and transport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Non-marring 6” black casters with soft grip tires, ideal for both indoor 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outdoor use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Lifetime warranty on frame and 1 year on all parts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HCPCS Code: E0143, E0156 (seat)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93395-438A-4367-B8B1-C9304949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37" y="4468870"/>
            <a:ext cx="3872524" cy="1506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FA378-D88C-4FA1-B3EE-1A17C271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77" y="1728466"/>
            <a:ext cx="2885256" cy="3374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B4A2A-EBAB-4B67-A939-10011AC9E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49" y="6236364"/>
            <a:ext cx="7349726" cy="659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214BD-5D0E-4D03-9DAC-ED8420C30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649" y="6923102"/>
            <a:ext cx="7349726" cy="84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09E0D-10A2-4B72-9B0C-35EA51A1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25797B-5368-4698-8732-A771183BA9FC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Aluminum Rollator, 6” Wheels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F9404-E6E9-44CE-9AEF-D21AB85631AA}"/>
              </a:ext>
            </a:extLst>
          </p:cNvPr>
          <p:cNvSpPr txBox="1"/>
          <p:nvPr/>
        </p:nvSpPr>
        <p:spPr>
          <a:xfrm>
            <a:off x="4508034" y="1001894"/>
            <a:ext cx="4672021" cy="360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Lightweight aluminum frame available in burgundy, blue and black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Two-button removable flip-up curved padded backrest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Comfortable, Flip-up padded seat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Easy-to-operate ergonomic hand brakes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Height-adjustable for a custom fit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Water-resistant nylon pouch attaches under seat for added privacy and security of personal items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Equipped with an easy folding mechanism for storage and transport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Non-marring 6” black casters with soft grip tires, ideal for both indoor and outdoor use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Lifetime warranty on frame and 1 year on all parts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HCPCS Code: E0143, E0156 (seat)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C:\Users\jmeske\AppData\Local\Microsoft\Windows\INetCache\Content.Word\ROS_30164_Prod1.jpg">
            <a:extLst>
              <a:ext uri="{FF2B5EF4-FFF2-40B4-BE49-F238E27FC236}">
                <a16:creationId xmlns:a16="http://schemas.microsoft.com/office/drawing/2014/main" id="{981BB77D-3FE8-4A70-B4FD-184BE4335A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1" y="1172197"/>
            <a:ext cx="1463472" cy="199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jmeske\AppData\Local\Microsoft\Windows\INetCache\Content.Word\ROS_30166_Prod1.jpg">
            <a:extLst>
              <a:ext uri="{FF2B5EF4-FFF2-40B4-BE49-F238E27FC236}">
                <a16:creationId xmlns:a16="http://schemas.microsoft.com/office/drawing/2014/main" id="{D9EF4B47-0590-481F-8407-B1BB0BD5F3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30" y="1854938"/>
            <a:ext cx="1516278" cy="206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61081A-A088-48DB-8321-D9DD729DA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935" y="4358306"/>
            <a:ext cx="3500126" cy="1296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0252D-A0E4-4B20-81D2-5C1B883E1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337" y="5921208"/>
            <a:ext cx="7349726" cy="849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64495-952D-4EED-B75B-2309697BC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89" y="3404919"/>
            <a:ext cx="1836288" cy="2178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52739-DD79-4920-8676-4D8BA6BDD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4336" y="6738308"/>
            <a:ext cx="7349725" cy="674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368CF-2239-400D-8DA1-C81263DA2C5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95789" y="5024317"/>
            <a:ext cx="1061622" cy="849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209776-83F6-479D-B97D-45CE8552F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11097" y="5048114"/>
            <a:ext cx="1061622" cy="8492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758BBC-5C93-4D74-AA66-C1D81A18E234}"/>
              </a:ext>
            </a:extLst>
          </p:cNvPr>
          <p:cNvSpPr txBox="1"/>
          <p:nvPr/>
        </p:nvSpPr>
        <p:spPr>
          <a:xfrm>
            <a:off x="1780273" y="5398899"/>
            <a:ext cx="149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Discontinued </a:t>
            </a:r>
          </a:p>
        </p:txBody>
      </p:sp>
    </p:spTree>
    <p:extLst>
      <p:ext uri="{BB962C8B-B14F-4D97-AF65-F5344CB8AC3E}">
        <p14:creationId xmlns:p14="http://schemas.microsoft.com/office/powerpoint/2010/main" val="92634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E8E8B7-5229-4347-8BD6-189715777B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8585" y="5241593"/>
            <a:ext cx="1030224" cy="8492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09E0D-10A2-4B72-9B0C-35EA51A1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25797B-5368-4698-8732-A771183BA9FC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Deluxe Aluminum Rollator, 8” Wheels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838BC-53C2-4D7B-BD9F-155D3EDBBD75}"/>
              </a:ext>
            </a:extLst>
          </p:cNvPr>
          <p:cNvSpPr txBox="1"/>
          <p:nvPr/>
        </p:nvSpPr>
        <p:spPr>
          <a:xfrm>
            <a:off x="4473066" y="1193684"/>
            <a:ext cx="46221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Sleek frame design has increased walking clearance while promoting better mobility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In-line brakes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8” heavy duty front and rear wheels with 5 ribs for increased stability.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Seamless, padded seat for improved comfort and ease of care. 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Seat flips up and includes large, pouch underneath for secure storage.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Flip-up Padded backrest can be folded up or removed.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Durable, lightweight aluminum frame.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Easy squeeze locking loop brake system.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Handle height is easily adjustable.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Folds easily for storage and transportation.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Includes large pouch for additional storage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Lifetime warranty on frame and 1 year on all parts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HCPCS Code: E0143, E0156 (seat)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B6106-546A-4810-BFA5-855644E5A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51" y="1001894"/>
            <a:ext cx="2391200" cy="2630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8C1E11-27A9-4F3B-9ED5-DB17F2D9F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591" y="5012262"/>
            <a:ext cx="3310898" cy="1236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16766-91EF-457C-A51D-8BAE475A9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119" y="6373832"/>
            <a:ext cx="7349725" cy="830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CF66BF-9432-4124-B542-3C06F1F47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4156" y="3510568"/>
            <a:ext cx="1965279" cy="2508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8B5565-E546-4E54-9111-7322C8F1AAB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8976" y="5266416"/>
            <a:ext cx="1030224" cy="849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F14027-690A-4439-949F-3C7AE2517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936" y="7137476"/>
            <a:ext cx="7338908" cy="45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F97668D-FB29-4539-AE6F-10ED1839B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5849" y="4827872"/>
            <a:ext cx="1220339" cy="8542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C39431-AE6F-405B-AD50-CEE11E7B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8C5F-468E-4FF8-838C-E56FC3B5D188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830B89-42E4-438B-929B-9266072835F0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Deluxe Height Adjustable Rollator, 8” Wheels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F30E4-5DEB-4F2B-8441-5F1E57EAE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31" y="1378730"/>
            <a:ext cx="2851761" cy="3452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E783D-06D6-4717-B0FA-217533F68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472" y="4015824"/>
            <a:ext cx="3721404" cy="1482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5C2EAA-6DD3-4AAE-8A3D-896A4A1EE560}"/>
              </a:ext>
            </a:extLst>
          </p:cNvPr>
          <p:cNvSpPr txBox="1"/>
          <p:nvPr/>
        </p:nvSpPr>
        <p:spPr>
          <a:xfrm>
            <a:off x="3997578" y="1284915"/>
            <a:ext cx="49879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Ergonomic handles with loop-style brakes, adjustable in 1” increments from 30” – 38” with self threading knob.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adjustment on seat adjusts in 1” increments from 18” – 22”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padded flip-up seat with Zipper pouch for storage.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 storage pouch attaches to frame underneath seat for extra protection.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Removeable padded curved backrest quipped with hinge.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8” non-marring black wheels with soft grip tires for indoor and outdoor use.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Lightweight aluminum frame.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HCPCS Code: E0143, E0156 (seat)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BEA87-1B4F-4A6C-A669-2148C0D14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018" y="6153664"/>
            <a:ext cx="7320602" cy="1032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618984-B5FB-42E1-BADF-17394CD7A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51876" y="13322"/>
            <a:ext cx="1886712" cy="1886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FA2135-AB98-4FA5-B3F8-B01B1FB88A60}"/>
              </a:ext>
            </a:extLst>
          </p:cNvPr>
          <p:cNvSpPr txBox="1"/>
          <p:nvPr/>
        </p:nvSpPr>
        <p:spPr>
          <a:xfrm>
            <a:off x="209829" y="5487156"/>
            <a:ext cx="32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Presale in August, Sept Delivery</a:t>
            </a:r>
          </a:p>
        </p:txBody>
      </p:sp>
    </p:spTree>
    <p:extLst>
      <p:ext uri="{BB962C8B-B14F-4D97-AF65-F5344CB8AC3E}">
        <p14:creationId xmlns:p14="http://schemas.microsoft.com/office/powerpoint/2010/main" val="45236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6499A-550A-4AD8-BAFD-A3CE3AFD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04063" y="7204075"/>
            <a:ext cx="2262187" cy="414338"/>
          </a:xfrm>
        </p:spPr>
        <p:txBody>
          <a:bodyPr/>
          <a:lstStyle/>
          <a:p>
            <a:fld id="{65D48C5F-468E-4FF8-838C-E56FC3B5D188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75ECF0-56F9-46D9-AD41-AC186901C1AD}"/>
              </a:ext>
            </a:extLst>
          </p:cNvPr>
          <p:cNvSpPr txBox="1">
            <a:spLocks/>
          </p:cNvSpPr>
          <p:nvPr/>
        </p:nvSpPr>
        <p:spPr>
          <a:xfrm>
            <a:off x="1092733" y="-107489"/>
            <a:ext cx="8002499" cy="1109383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Avenir Roman"/>
              </a:rPr>
              <a:t> Aluminum Bariatric Rollator, 8” Wheels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66C10-400C-4250-A509-6926ED7BC77B}"/>
              </a:ext>
            </a:extLst>
          </p:cNvPr>
          <p:cNvSpPr txBox="1"/>
          <p:nvPr/>
        </p:nvSpPr>
        <p:spPr>
          <a:xfrm>
            <a:off x="4003906" y="1162377"/>
            <a:ext cx="512250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 and Benefits: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Lightweight aluminum frame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Two-button removable Flip-up curved padded backrest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Comfortable, extra wide flip-up padded seat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Easy-to-operate ergonomic hand brakes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Height-adjustable for a custom fit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Water-resistant nylon pouch attaches under seat for added privacy and security of personal items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Equipped with a folding mechanism for easy storage and transport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Non-marring 8" black casters with reinforced forks and soft grip tires, ideal for both indoor and outdoor use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Lifetime warranty on frame and 1 year on all parts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HCPCS* Code: E0149/E0156 (seat)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289C8-9161-47C3-9EDD-B15A5D0C6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7" y="1015189"/>
            <a:ext cx="2777086" cy="3559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4220FC-0546-4FA6-AE0F-BA0B5425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58" y="4046683"/>
            <a:ext cx="3785188" cy="1472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74A749-D123-4CF4-BB13-CF41511DE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57" y="6105748"/>
            <a:ext cx="7320602" cy="6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6022</TotalTime>
  <Words>819</Words>
  <Application>Microsoft Office PowerPoint</Application>
  <PresentationFormat>Custom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</vt:lpstr>
      <vt:lpstr>Avenir Roman</vt:lpstr>
      <vt:lpstr>Calibri</vt:lpstr>
      <vt:lpstr>Calibri Light</vt:lpstr>
      <vt:lpstr>Symbol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Dye</dc:creator>
  <cp:lastModifiedBy>Chris Dye</cp:lastModifiedBy>
  <cp:revision>33</cp:revision>
  <dcterms:created xsi:type="dcterms:W3CDTF">2019-07-03T20:59:40Z</dcterms:created>
  <dcterms:modified xsi:type="dcterms:W3CDTF">2019-08-02T17:33:09Z</dcterms:modified>
</cp:coreProperties>
</file>