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 id="2147483691" r:id="rId2"/>
  </p:sldMasterIdLst>
  <p:notesMasterIdLst>
    <p:notesMasterId r:id="rId28"/>
  </p:notesMasterIdLst>
  <p:sldIdLst>
    <p:sldId id="827" r:id="rId3"/>
    <p:sldId id="831" r:id="rId4"/>
    <p:sldId id="832" r:id="rId5"/>
    <p:sldId id="833" r:id="rId6"/>
    <p:sldId id="834" r:id="rId7"/>
    <p:sldId id="835" r:id="rId8"/>
    <p:sldId id="836" r:id="rId9"/>
    <p:sldId id="852" r:id="rId10"/>
    <p:sldId id="837" r:id="rId11"/>
    <p:sldId id="838" r:id="rId12"/>
    <p:sldId id="839" r:id="rId13"/>
    <p:sldId id="840" r:id="rId14"/>
    <p:sldId id="841" r:id="rId15"/>
    <p:sldId id="847" r:id="rId16"/>
    <p:sldId id="848" r:id="rId17"/>
    <p:sldId id="849" r:id="rId18"/>
    <p:sldId id="850" r:id="rId19"/>
    <p:sldId id="851" r:id="rId20"/>
    <p:sldId id="842" r:id="rId21"/>
    <p:sldId id="843" r:id="rId22"/>
    <p:sldId id="844" r:id="rId23"/>
    <p:sldId id="845" r:id="rId24"/>
    <p:sldId id="846" r:id="rId25"/>
    <p:sldId id="855" r:id="rId26"/>
    <p:sldId id="854" r:id="rId2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yan Moore" initials="RM" lastIdx="14" clrIdx="0"/>
  <p:cmAuthor id="2" name="jeff.swain@compasshealthbrands.com" initials="j" lastIdx="3"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FBC"/>
    <a:srgbClr val="363636"/>
    <a:srgbClr val="E9AA00"/>
    <a:srgbClr val="EF4142"/>
    <a:srgbClr val="00A0FA"/>
    <a:srgbClr val="BECC7F"/>
    <a:srgbClr val="EF3E42"/>
    <a:srgbClr val="FFCC33"/>
    <a:srgbClr val="E7AA00"/>
    <a:srgbClr val="FFAA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372" autoAdjust="0"/>
    <p:restoredTop sz="94280" autoAdjust="0"/>
  </p:normalViewPr>
  <p:slideViewPr>
    <p:cSldViewPr snapToGrid="0" snapToObjects="1">
      <p:cViewPr varScale="1">
        <p:scale>
          <a:sx n="110" d="100"/>
          <a:sy n="110" d="100"/>
        </p:scale>
        <p:origin x="1164" y="156"/>
      </p:cViewPr>
      <p:guideLst>
        <p:guide orient="horz" pos="2160"/>
        <p:guide pos="2880"/>
      </p:guideLst>
    </p:cSldViewPr>
  </p:slideViewPr>
  <p:outlineViewPr>
    <p:cViewPr>
      <p:scale>
        <a:sx n="33" d="100"/>
        <a:sy n="33" d="100"/>
      </p:scale>
      <p:origin x="0" y="30605"/>
    </p:cViewPr>
  </p:outlineViewPr>
  <p:notesTextViewPr>
    <p:cViewPr>
      <p:scale>
        <a:sx n="100" d="100"/>
        <a:sy n="100" d="100"/>
      </p:scale>
      <p:origin x="0" y="0"/>
    </p:cViewPr>
  </p:notesTextViewPr>
  <p:sorterViewPr>
    <p:cViewPr varScale="1">
      <p:scale>
        <a:sx n="1" d="1"/>
        <a:sy n="1" d="1"/>
      </p:scale>
      <p:origin x="0" y="-19404"/>
    </p:cViewPr>
  </p:sorterViewPr>
  <p:notesViewPr>
    <p:cSldViewPr snapToGrid="0" snapToObjects="1">
      <p:cViewPr varScale="1">
        <p:scale>
          <a:sx n="86" d="100"/>
          <a:sy n="86" d="100"/>
        </p:scale>
        <p:origin x="-3798" y="-96"/>
      </p:cViewPr>
      <p:guideLst>
        <p:guide orient="horz" pos="2880"/>
        <p:guide pos="216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31D3B34-DD7F-42BB-AB0A-3D81F9E3E1A1}" type="datetimeFigureOut">
              <a:rPr lang="en-US" smtClean="0"/>
              <a:pPr/>
              <a:t>12/14/2017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F81512A-433B-45EC-9759-44FCB160BD3F}" type="slidenum">
              <a:rPr lang="en-US" smtClean="0"/>
              <a:pPr/>
              <a:t>‹#›</a:t>
            </a:fld>
            <a:endParaRPr lang="en-US" dirty="0"/>
          </a:p>
        </p:txBody>
      </p:sp>
    </p:spTree>
    <p:extLst>
      <p:ext uri="{BB962C8B-B14F-4D97-AF65-F5344CB8AC3E}">
        <p14:creationId xmlns:p14="http://schemas.microsoft.com/office/powerpoint/2010/main" val="3150098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side pages">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827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8_Section Header">
    <p:spTree>
      <p:nvGrpSpPr>
        <p:cNvPr id="1" name=""/>
        <p:cNvGrpSpPr/>
        <p:nvPr/>
      </p:nvGrpSpPr>
      <p:grpSpPr>
        <a:xfrm>
          <a:off x="0" y="0"/>
          <a:ext cx="0" cy="0"/>
          <a:chOff x="0" y="0"/>
          <a:chExt cx="0" cy="0"/>
        </a:xfrm>
      </p:grpSpPr>
      <p:pic>
        <p:nvPicPr>
          <p:cNvPr id="8" name="Picture 7" descr="Powerpoint_Insid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Picture 2" descr="Powerpoint_Inside2.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6293225"/>
            <a:ext cx="9144000" cy="564776"/>
          </a:xfrm>
          <a:prstGeom prst="rect">
            <a:avLst/>
          </a:prstGeom>
        </p:spPr>
      </p:pic>
      <p:sp>
        <p:nvSpPr>
          <p:cNvPr id="5" name="Slide Number Placeholder 8"/>
          <p:cNvSpPr>
            <a:spLocks noGrp="1"/>
          </p:cNvSpPr>
          <p:nvPr>
            <p:ph type="sldNum" sz="quarter" idx="12"/>
          </p:nvPr>
        </p:nvSpPr>
        <p:spPr>
          <a:xfrm>
            <a:off x="6844155" y="6273220"/>
            <a:ext cx="2133600" cy="365125"/>
          </a:xfrm>
        </p:spPr>
        <p:txBody>
          <a:bodyPr/>
          <a:lstStyle/>
          <a:p>
            <a:fld id="{014673C8-EFCF-264F-B150-C1FCB4D8C6A2}" type="slidenum">
              <a:rPr lang="en-US" smtClean="0"/>
              <a:pPr/>
              <a:t>‹#›</a:t>
            </a:fld>
            <a:endParaRPr lang="en-US" dirty="0"/>
          </a:p>
        </p:txBody>
      </p:sp>
    </p:spTree>
    <p:extLst>
      <p:ext uri="{BB962C8B-B14F-4D97-AF65-F5344CB8AC3E}">
        <p14:creationId xmlns:p14="http://schemas.microsoft.com/office/powerpoint/2010/main" val="2542390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hasCustomPrompt="1"/>
          </p:nvPr>
        </p:nvSpPr>
        <p:spPr>
          <a:xfrm>
            <a:off x="3200400" y="3520758"/>
            <a:ext cx="5532120" cy="667194"/>
          </a:xfrm>
        </p:spPr>
        <p:txBody>
          <a:bodyPr>
            <a:normAutofit/>
          </a:bodyPr>
          <a:lstStyle>
            <a:lvl1pPr algn="l">
              <a:defRPr sz="3600" b="0" i="0" baseline="0">
                <a:solidFill>
                  <a:srgbClr val="026FBC"/>
                </a:solidFill>
                <a:latin typeface="Avenir Roman" charset="0"/>
                <a:ea typeface="Avenir Roman" charset="0"/>
                <a:cs typeface="Avenir Roman" charset="0"/>
              </a:defRPr>
            </a:lvl1pPr>
          </a:lstStyle>
          <a:p>
            <a:r>
              <a:rPr lang="en-US" dirty="0"/>
              <a:t>TITLE</a:t>
            </a:r>
          </a:p>
        </p:txBody>
      </p:sp>
    </p:spTree>
    <p:extLst>
      <p:ext uri="{BB962C8B-B14F-4D97-AF65-F5344CB8AC3E}">
        <p14:creationId xmlns:p14="http://schemas.microsoft.com/office/powerpoint/2010/main" val="2994042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hasCustomPrompt="1"/>
          </p:nvPr>
        </p:nvSpPr>
        <p:spPr>
          <a:xfrm>
            <a:off x="3328416" y="4499166"/>
            <a:ext cx="5532120" cy="1115250"/>
          </a:xfrm>
        </p:spPr>
        <p:txBody>
          <a:bodyPr>
            <a:normAutofit/>
          </a:bodyPr>
          <a:lstStyle>
            <a:lvl1pPr algn="l">
              <a:defRPr sz="3600" b="0" i="0" baseline="0">
                <a:solidFill>
                  <a:srgbClr val="026FBC"/>
                </a:solidFill>
                <a:latin typeface="Avenir Roman" charset="0"/>
                <a:ea typeface="Avenir Roman" charset="0"/>
                <a:cs typeface="Avenir Roman" charset="0"/>
              </a:defRPr>
            </a:lvl1pPr>
          </a:lstStyle>
          <a:p>
            <a:r>
              <a:rPr lang="en-US" dirty="0"/>
              <a:t>MEETING TITLE</a:t>
            </a:r>
            <a:br>
              <a:rPr lang="en-US" dirty="0"/>
            </a:br>
            <a:r>
              <a:rPr lang="en-US" dirty="0"/>
              <a:t>DATE</a:t>
            </a:r>
          </a:p>
        </p:txBody>
      </p:sp>
    </p:spTree>
    <p:extLst>
      <p:ext uri="{BB962C8B-B14F-4D97-AF65-F5344CB8AC3E}">
        <p14:creationId xmlns:p14="http://schemas.microsoft.com/office/powerpoint/2010/main" val="2856520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5312"/>
            <a:ext cx="9144000" cy="932688"/>
          </a:xfrm>
          <a:prstGeom prst="rect">
            <a:avLst/>
          </a:prstGeom>
        </p:spPr>
      </p:pic>
      <p:sp>
        <p:nvSpPr>
          <p:cNvPr id="7" name="Title 1"/>
          <p:cNvSpPr>
            <a:spLocks noGrp="1"/>
          </p:cNvSpPr>
          <p:nvPr>
            <p:ph type="title"/>
          </p:nvPr>
        </p:nvSpPr>
        <p:spPr>
          <a:xfrm>
            <a:off x="438150" y="-115887"/>
            <a:ext cx="8229600" cy="1143000"/>
          </a:xfrm>
        </p:spPr>
        <p:txBody>
          <a:bodyPr>
            <a:normAutofit/>
          </a:bodyPr>
          <a:lstStyle>
            <a:lvl1pPr algn="l">
              <a:defRPr sz="3500" b="0" i="0">
                <a:solidFill>
                  <a:srgbClr val="026FBC"/>
                </a:solidFill>
                <a:latin typeface="Avenir Roman" charset="0"/>
                <a:ea typeface="Avenir Roman" charset="0"/>
                <a:cs typeface="Avenir Roman" charset="0"/>
              </a:defRPr>
            </a:lvl1pPr>
          </a:lstStyle>
          <a:p>
            <a:r>
              <a:rPr lang="en-US" dirty="0"/>
              <a:t>Click to edit Master title style</a:t>
            </a:r>
          </a:p>
        </p:txBody>
      </p:sp>
      <p:cxnSp>
        <p:nvCxnSpPr>
          <p:cNvPr id="9" name="Straight Connector 8"/>
          <p:cNvCxnSpPr/>
          <p:nvPr/>
        </p:nvCxnSpPr>
        <p:spPr>
          <a:xfrm>
            <a:off x="457200" y="733044"/>
            <a:ext cx="822960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0" name="Slide Number Placeholder 8"/>
          <p:cNvSpPr txBox="1">
            <a:spLocks/>
          </p:cNvSpPr>
          <p:nvPr/>
        </p:nvSpPr>
        <p:spPr>
          <a:xfrm>
            <a:off x="-370461" y="6273220"/>
            <a:ext cx="2133600" cy="365125"/>
          </a:xfrm>
          <a:prstGeom prst="rect">
            <a:avLst/>
          </a:prstGeom>
        </p:spPr>
        <p:txBody>
          <a:bodyPr/>
          <a:lstStyle>
            <a:defPPr>
              <a:defRPr lang="en-US"/>
            </a:defPPr>
            <a:lvl1pPr marL="0" algn="ct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14673C8-EFCF-264F-B150-C1FCB4D8C6A2}" type="slidenum">
              <a:rPr lang="en-US" sz="1200" b="0" i="0" smtClean="0">
                <a:latin typeface="Avenir Roman" charset="0"/>
                <a:ea typeface="Avenir Roman" charset="0"/>
                <a:cs typeface="Avenir Roman" charset="0"/>
              </a:rPr>
              <a:pPr/>
              <a:t>‹#›</a:t>
            </a:fld>
            <a:endParaRPr lang="en-US" sz="1200" b="0" i="0" dirty="0">
              <a:latin typeface="Avenir Roman" charset="0"/>
              <a:ea typeface="Avenir Roman" charset="0"/>
              <a:cs typeface="Avenir Roman" charset="0"/>
            </a:endParaRPr>
          </a:p>
        </p:txBody>
      </p:sp>
      <p:sp>
        <p:nvSpPr>
          <p:cNvPr id="6" name="Text Placeholder 2"/>
          <p:cNvSpPr>
            <a:spLocks noGrp="1"/>
          </p:cNvSpPr>
          <p:nvPr>
            <p:ph idx="1"/>
          </p:nvPr>
        </p:nvSpPr>
        <p:spPr>
          <a:xfrm>
            <a:off x="438150" y="1290709"/>
            <a:ext cx="8229600" cy="4525963"/>
          </a:xfrm>
          <a:prstGeom prst="rect">
            <a:avLst/>
          </a:prstGeom>
        </p:spPr>
        <p:txBody>
          <a:bodyPr vert="horz" lIns="91440" tIns="45720" rIns="91440" bIns="45720" rtlCol="0">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6040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2_Section Header">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5312"/>
            <a:ext cx="9144000" cy="932688"/>
          </a:xfrm>
          <a:prstGeom prst="rect">
            <a:avLst/>
          </a:prstGeom>
        </p:spPr>
      </p:pic>
      <p:sp>
        <p:nvSpPr>
          <p:cNvPr id="7" name="Title 1"/>
          <p:cNvSpPr>
            <a:spLocks noGrp="1"/>
          </p:cNvSpPr>
          <p:nvPr>
            <p:ph type="title"/>
          </p:nvPr>
        </p:nvSpPr>
        <p:spPr>
          <a:xfrm>
            <a:off x="438150" y="-115887"/>
            <a:ext cx="8229600" cy="1143000"/>
          </a:xfrm>
        </p:spPr>
        <p:txBody>
          <a:bodyPr>
            <a:normAutofit/>
          </a:bodyPr>
          <a:lstStyle>
            <a:lvl1pPr algn="l">
              <a:defRPr sz="3500" b="0" i="0">
                <a:solidFill>
                  <a:srgbClr val="026FBC"/>
                </a:solidFill>
                <a:latin typeface="Avenir Roman" charset="0"/>
                <a:ea typeface="Avenir Roman" charset="0"/>
                <a:cs typeface="Avenir Roman" charset="0"/>
              </a:defRPr>
            </a:lvl1pPr>
          </a:lstStyle>
          <a:p>
            <a:r>
              <a:rPr lang="en-US" dirty="0"/>
              <a:t>Click to edit Master title style</a:t>
            </a:r>
          </a:p>
        </p:txBody>
      </p:sp>
      <p:cxnSp>
        <p:nvCxnSpPr>
          <p:cNvPr id="9" name="Straight Connector 8"/>
          <p:cNvCxnSpPr/>
          <p:nvPr/>
        </p:nvCxnSpPr>
        <p:spPr>
          <a:xfrm>
            <a:off x="457200" y="733044"/>
            <a:ext cx="822960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0" name="Slide Number Placeholder 8"/>
          <p:cNvSpPr txBox="1">
            <a:spLocks/>
          </p:cNvSpPr>
          <p:nvPr/>
        </p:nvSpPr>
        <p:spPr>
          <a:xfrm>
            <a:off x="-370461" y="6273220"/>
            <a:ext cx="2133600" cy="365125"/>
          </a:xfrm>
          <a:prstGeom prst="rect">
            <a:avLst/>
          </a:prstGeom>
        </p:spPr>
        <p:txBody>
          <a:bodyPr/>
          <a:lstStyle>
            <a:defPPr>
              <a:defRPr lang="en-US"/>
            </a:defPPr>
            <a:lvl1pPr marL="0" algn="ct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14673C8-EFCF-264F-B150-C1FCB4D8C6A2}" type="slidenum">
              <a:rPr lang="en-US" sz="1200" b="0" i="0" smtClean="0">
                <a:latin typeface="Avenir Roman" charset="0"/>
                <a:ea typeface="Avenir Roman" charset="0"/>
                <a:cs typeface="Avenir Roman" charset="0"/>
              </a:rPr>
              <a:pPr/>
              <a:t>‹#›</a:t>
            </a:fld>
            <a:endParaRPr lang="en-US" sz="1200" b="0" i="0" dirty="0">
              <a:latin typeface="Avenir Roman" charset="0"/>
              <a:ea typeface="Avenir Roman" charset="0"/>
              <a:cs typeface="Avenir Roman" charset="0"/>
            </a:endParaRPr>
          </a:p>
        </p:txBody>
      </p:sp>
    </p:spTree>
    <p:extLst>
      <p:ext uri="{BB962C8B-B14F-4D97-AF65-F5344CB8AC3E}">
        <p14:creationId xmlns:p14="http://schemas.microsoft.com/office/powerpoint/2010/main" val="3437710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Title 1"/>
          <p:cNvSpPr txBox="1">
            <a:spLocks/>
          </p:cNvSpPr>
          <p:nvPr/>
        </p:nvSpPr>
        <p:spPr>
          <a:xfrm>
            <a:off x="685800" y="217489"/>
            <a:ext cx="7772400" cy="67151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500" dirty="0">
              <a:solidFill>
                <a:srgbClr val="026FBC"/>
              </a:solidFill>
              <a:latin typeface="Avenir 85 Heavy"/>
              <a:cs typeface="Avenir 85 Heavy"/>
            </a:endParaRPr>
          </a:p>
        </p:txBody>
      </p:sp>
      <p:sp>
        <p:nvSpPr>
          <p:cNvPr id="6" name="Title 1"/>
          <p:cNvSpPr>
            <a:spLocks noGrp="1"/>
          </p:cNvSpPr>
          <p:nvPr>
            <p:ph type="title"/>
          </p:nvPr>
        </p:nvSpPr>
        <p:spPr>
          <a:xfrm>
            <a:off x="438150" y="-96837"/>
            <a:ext cx="8229600" cy="1143000"/>
          </a:xfrm>
        </p:spPr>
        <p:txBody>
          <a:bodyPr>
            <a:normAutofit/>
          </a:bodyPr>
          <a:lstStyle>
            <a:lvl1pPr algn="l">
              <a:defRPr sz="3500" b="0" i="0">
                <a:solidFill>
                  <a:srgbClr val="026FBC"/>
                </a:solidFill>
                <a:latin typeface="Avenir Roman" charset="0"/>
                <a:ea typeface="Avenir Roman" charset="0"/>
                <a:cs typeface="Avenir Roman" charset="0"/>
              </a:defRPr>
            </a:lvl1pPr>
          </a:lstStyle>
          <a:p>
            <a:r>
              <a:rPr lang="en-US"/>
              <a:t>Click to edit Master 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5312"/>
            <a:ext cx="9144000" cy="932688"/>
          </a:xfrm>
          <a:prstGeom prst="rect">
            <a:avLst/>
          </a:prstGeom>
        </p:spPr>
      </p:pic>
      <p:sp>
        <p:nvSpPr>
          <p:cNvPr id="9" name="Title 1"/>
          <p:cNvSpPr txBox="1">
            <a:spLocks/>
          </p:cNvSpPr>
          <p:nvPr userDrawn="1"/>
        </p:nvSpPr>
        <p:spPr>
          <a:xfrm>
            <a:off x="685800" y="217489"/>
            <a:ext cx="7772400" cy="67151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500" dirty="0">
              <a:solidFill>
                <a:srgbClr val="026FBC"/>
              </a:solidFill>
              <a:latin typeface="Avenir 85 Heavy"/>
              <a:cs typeface="Avenir 85 Heavy"/>
            </a:endParaRPr>
          </a:p>
        </p:txBody>
      </p:sp>
      <p:cxnSp>
        <p:nvCxnSpPr>
          <p:cNvPr id="10" name="Straight Connector 9"/>
          <p:cNvCxnSpPr/>
          <p:nvPr userDrawn="1"/>
        </p:nvCxnSpPr>
        <p:spPr>
          <a:xfrm>
            <a:off x="457200" y="733044"/>
            <a:ext cx="8229600" cy="0"/>
          </a:xfrm>
          <a:prstGeom prst="line">
            <a:avLst/>
          </a:prstGeom>
          <a:ln w="12700"/>
          <a:effectLst/>
        </p:spPr>
        <p:style>
          <a:lnRef idx="2">
            <a:schemeClr val="accent1"/>
          </a:lnRef>
          <a:fillRef idx="0">
            <a:schemeClr val="accent1"/>
          </a:fillRef>
          <a:effectRef idx="1">
            <a:schemeClr val="accent1"/>
          </a:effectRef>
          <a:fontRef idx="minor">
            <a:schemeClr val="tx1"/>
          </a:fontRef>
        </p:style>
      </p:cxnSp>
      <p:pic>
        <p:nvPicPr>
          <p:cNvPr id="13314" name="90269110-C86E-47FB-8C93-426166762DC3" descr="3210A210-C451-4753-9960-9A186BF263B5@fios-rout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85" y="5975112"/>
            <a:ext cx="9189720" cy="894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lide Number Placeholder 8"/>
          <p:cNvSpPr txBox="1">
            <a:spLocks/>
          </p:cNvSpPr>
          <p:nvPr/>
        </p:nvSpPr>
        <p:spPr>
          <a:xfrm>
            <a:off x="-370461" y="6273220"/>
            <a:ext cx="2133600" cy="365125"/>
          </a:xfrm>
          <a:prstGeom prst="rect">
            <a:avLst/>
          </a:prstGeom>
        </p:spPr>
        <p:txBody>
          <a:bodyPr/>
          <a:lstStyle>
            <a:defPPr>
              <a:defRPr lang="en-US"/>
            </a:defPPr>
            <a:lvl1pPr marL="0" algn="ct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14673C8-EFCF-264F-B150-C1FCB4D8C6A2}" type="slidenum">
              <a:rPr lang="en-US" sz="1200" b="0" i="0" smtClean="0">
                <a:latin typeface="Avenir Roman" charset="0"/>
                <a:ea typeface="Avenir Roman" charset="0"/>
                <a:cs typeface="Avenir Roman" charset="0"/>
              </a:rPr>
              <a:pPr/>
              <a:t>‹#›</a:t>
            </a:fld>
            <a:endParaRPr lang="en-US" sz="1200" b="0" i="0" dirty="0">
              <a:latin typeface="Avenir Roman" charset="0"/>
              <a:ea typeface="Avenir Roman" charset="0"/>
              <a:cs typeface="Avenir Roman" charset="0"/>
            </a:endParaRPr>
          </a:p>
        </p:txBody>
      </p:sp>
    </p:spTree>
    <p:extLst>
      <p:ext uri="{BB962C8B-B14F-4D97-AF65-F5344CB8AC3E}">
        <p14:creationId xmlns:p14="http://schemas.microsoft.com/office/powerpoint/2010/main" val="3603107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1_Section Header">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5312"/>
            <a:ext cx="9144000" cy="932688"/>
          </a:xfrm>
          <a:prstGeom prst="rect">
            <a:avLst/>
          </a:prstGeom>
        </p:spPr>
      </p:pic>
      <p:sp>
        <p:nvSpPr>
          <p:cNvPr id="7" name="Title 1"/>
          <p:cNvSpPr>
            <a:spLocks noGrp="1"/>
          </p:cNvSpPr>
          <p:nvPr>
            <p:ph type="title"/>
          </p:nvPr>
        </p:nvSpPr>
        <p:spPr>
          <a:xfrm>
            <a:off x="438150" y="-115887"/>
            <a:ext cx="8229600" cy="1143000"/>
          </a:xfrm>
        </p:spPr>
        <p:txBody>
          <a:bodyPr>
            <a:normAutofit/>
          </a:bodyPr>
          <a:lstStyle>
            <a:lvl1pPr algn="l">
              <a:defRPr sz="3500" b="0" i="0">
                <a:solidFill>
                  <a:srgbClr val="026FBC"/>
                </a:solidFill>
                <a:latin typeface="Avenir Roman" charset="0"/>
                <a:ea typeface="Avenir Roman" charset="0"/>
                <a:cs typeface="Avenir Roman" charset="0"/>
              </a:defRPr>
            </a:lvl1pPr>
          </a:lstStyle>
          <a:p>
            <a:r>
              <a:rPr lang="en-US" dirty="0"/>
              <a:t>Click to edit Master title style</a:t>
            </a:r>
          </a:p>
        </p:txBody>
      </p:sp>
      <p:cxnSp>
        <p:nvCxnSpPr>
          <p:cNvPr id="9" name="Straight Connector 8"/>
          <p:cNvCxnSpPr/>
          <p:nvPr/>
        </p:nvCxnSpPr>
        <p:spPr>
          <a:xfrm>
            <a:off x="457200" y="733044"/>
            <a:ext cx="822960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0" name="Slide Number Placeholder 8"/>
          <p:cNvSpPr txBox="1">
            <a:spLocks/>
          </p:cNvSpPr>
          <p:nvPr/>
        </p:nvSpPr>
        <p:spPr>
          <a:xfrm>
            <a:off x="-370461" y="6273220"/>
            <a:ext cx="2133600" cy="365125"/>
          </a:xfrm>
          <a:prstGeom prst="rect">
            <a:avLst/>
          </a:prstGeom>
        </p:spPr>
        <p:txBody>
          <a:bodyPr/>
          <a:lstStyle>
            <a:defPPr>
              <a:defRPr lang="en-US"/>
            </a:defPPr>
            <a:lvl1pPr marL="0" algn="ct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14673C8-EFCF-264F-B150-C1FCB4D8C6A2}" type="slidenum">
              <a:rPr lang="en-US" sz="1200" b="0" i="0" smtClean="0">
                <a:latin typeface="Avenir Roman" charset="0"/>
                <a:ea typeface="Avenir Roman" charset="0"/>
                <a:cs typeface="Avenir Roman" charset="0"/>
              </a:rPr>
              <a:pPr/>
              <a:t>‹#›</a:t>
            </a:fld>
            <a:endParaRPr lang="en-US" sz="1200" b="0" i="0" dirty="0">
              <a:latin typeface="Avenir Roman" charset="0"/>
              <a:ea typeface="Avenir Roman" charset="0"/>
              <a:cs typeface="Avenir Roman" charset="0"/>
            </a:endParaRPr>
          </a:p>
        </p:txBody>
      </p:sp>
    </p:spTree>
    <p:extLst>
      <p:ext uri="{BB962C8B-B14F-4D97-AF65-F5344CB8AC3E}">
        <p14:creationId xmlns:p14="http://schemas.microsoft.com/office/powerpoint/2010/main" val="2891737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3_Section Header">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5312"/>
            <a:ext cx="9144000" cy="932688"/>
          </a:xfrm>
          <a:prstGeom prst="rect">
            <a:avLst/>
          </a:prstGeom>
        </p:spPr>
      </p:pic>
      <p:sp>
        <p:nvSpPr>
          <p:cNvPr id="7" name="Title 1"/>
          <p:cNvSpPr>
            <a:spLocks noGrp="1"/>
          </p:cNvSpPr>
          <p:nvPr>
            <p:ph type="title"/>
          </p:nvPr>
        </p:nvSpPr>
        <p:spPr>
          <a:xfrm>
            <a:off x="438150" y="-115887"/>
            <a:ext cx="8229600" cy="1143000"/>
          </a:xfrm>
        </p:spPr>
        <p:txBody>
          <a:bodyPr>
            <a:normAutofit/>
          </a:bodyPr>
          <a:lstStyle>
            <a:lvl1pPr algn="l">
              <a:defRPr sz="3500" b="0" i="0">
                <a:solidFill>
                  <a:srgbClr val="026FBC"/>
                </a:solidFill>
                <a:latin typeface="Avenir Roman" charset="0"/>
                <a:ea typeface="Avenir Roman" charset="0"/>
                <a:cs typeface="Avenir Roman" charset="0"/>
              </a:defRPr>
            </a:lvl1pPr>
          </a:lstStyle>
          <a:p>
            <a:r>
              <a:rPr lang="en-US" dirty="0"/>
              <a:t>Click to edit Master title style</a:t>
            </a:r>
          </a:p>
        </p:txBody>
      </p:sp>
      <p:cxnSp>
        <p:nvCxnSpPr>
          <p:cNvPr id="9" name="Straight Connector 8"/>
          <p:cNvCxnSpPr/>
          <p:nvPr/>
        </p:nvCxnSpPr>
        <p:spPr>
          <a:xfrm>
            <a:off x="457200" y="733044"/>
            <a:ext cx="822960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0" name="Slide Number Placeholder 8"/>
          <p:cNvSpPr txBox="1">
            <a:spLocks/>
          </p:cNvSpPr>
          <p:nvPr/>
        </p:nvSpPr>
        <p:spPr>
          <a:xfrm>
            <a:off x="-370461" y="6273220"/>
            <a:ext cx="2133600" cy="365125"/>
          </a:xfrm>
          <a:prstGeom prst="rect">
            <a:avLst/>
          </a:prstGeom>
        </p:spPr>
        <p:txBody>
          <a:bodyPr/>
          <a:lstStyle>
            <a:defPPr>
              <a:defRPr lang="en-US"/>
            </a:defPPr>
            <a:lvl1pPr marL="0" algn="ct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14673C8-EFCF-264F-B150-C1FCB4D8C6A2}" type="slidenum">
              <a:rPr lang="en-US" sz="1200" b="0" i="0" smtClean="0">
                <a:latin typeface="Avenir Roman" charset="0"/>
                <a:ea typeface="Avenir Roman" charset="0"/>
                <a:cs typeface="Avenir Roman" charset="0"/>
              </a:rPr>
              <a:pPr/>
              <a:t>‹#›</a:t>
            </a:fld>
            <a:endParaRPr lang="en-US" sz="1200" b="0" i="0" dirty="0">
              <a:latin typeface="Avenir Roman" charset="0"/>
              <a:ea typeface="Avenir Roman" charset="0"/>
              <a:cs typeface="Avenir Roman" charset="0"/>
            </a:endParaRPr>
          </a:p>
        </p:txBody>
      </p:sp>
    </p:spTree>
    <p:extLst>
      <p:ext uri="{BB962C8B-B14F-4D97-AF65-F5344CB8AC3E}">
        <p14:creationId xmlns:p14="http://schemas.microsoft.com/office/powerpoint/2010/main" val="30426045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5_Section Header">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5312"/>
            <a:ext cx="9144000" cy="932688"/>
          </a:xfrm>
          <a:prstGeom prst="rect">
            <a:avLst/>
          </a:prstGeom>
        </p:spPr>
      </p:pic>
      <p:sp>
        <p:nvSpPr>
          <p:cNvPr id="7" name="Title 1"/>
          <p:cNvSpPr>
            <a:spLocks noGrp="1"/>
          </p:cNvSpPr>
          <p:nvPr>
            <p:ph type="title"/>
          </p:nvPr>
        </p:nvSpPr>
        <p:spPr>
          <a:xfrm>
            <a:off x="438150" y="-115887"/>
            <a:ext cx="8229600" cy="1143000"/>
          </a:xfrm>
        </p:spPr>
        <p:txBody>
          <a:bodyPr>
            <a:normAutofit/>
          </a:bodyPr>
          <a:lstStyle>
            <a:lvl1pPr algn="l">
              <a:defRPr sz="3500" b="0" i="0">
                <a:solidFill>
                  <a:srgbClr val="026FBC"/>
                </a:solidFill>
                <a:latin typeface="Avenir Roman" charset="0"/>
                <a:ea typeface="Avenir Roman" charset="0"/>
                <a:cs typeface="Avenir Roman" charset="0"/>
              </a:defRPr>
            </a:lvl1pPr>
          </a:lstStyle>
          <a:p>
            <a:r>
              <a:rPr lang="en-US" dirty="0"/>
              <a:t>Click to edit Master title style</a:t>
            </a:r>
          </a:p>
        </p:txBody>
      </p:sp>
      <p:cxnSp>
        <p:nvCxnSpPr>
          <p:cNvPr id="9" name="Straight Connector 8"/>
          <p:cNvCxnSpPr/>
          <p:nvPr/>
        </p:nvCxnSpPr>
        <p:spPr>
          <a:xfrm>
            <a:off x="457200" y="733044"/>
            <a:ext cx="822960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0" name="Slide Number Placeholder 8"/>
          <p:cNvSpPr txBox="1">
            <a:spLocks/>
          </p:cNvSpPr>
          <p:nvPr/>
        </p:nvSpPr>
        <p:spPr>
          <a:xfrm>
            <a:off x="-370461" y="6273220"/>
            <a:ext cx="2133600" cy="365125"/>
          </a:xfrm>
          <a:prstGeom prst="rect">
            <a:avLst/>
          </a:prstGeom>
        </p:spPr>
        <p:txBody>
          <a:bodyPr/>
          <a:lstStyle>
            <a:defPPr>
              <a:defRPr lang="en-US"/>
            </a:defPPr>
            <a:lvl1pPr marL="0" algn="ct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14673C8-EFCF-264F-B150-C1FCB4D8C6A2}" type="slidenum">
              <a:rPr lang="en-US" sz="1200" b="0" i="0" smtClean="0">
                <a:latin typeface="Avenir Roman" charset="0"/>
                <a:ea typeface="Avenir Roman" charset="0"/>
                <a:cs typeface="Avenir Roman" charset="0"/>
              </a:rPr>
              <a:pPr/>
              <a:t>‹#›</a:t>
            </a:fld>
            <a:endParaRPr lang="en-US" sz="1200" b="0" i="0" dirty="0">
              <a:latin typeface="Avenir Roman" charset="0"/>
              <a:ea typeface="Avenir Roman" charset="0"/>
              <a:cs typeface="Avenir Roman" charset="0"/>
            </a:endParaRPr>
          </a:p>
        </p:txBody>
      </p:sp>
    </p:spTree>
    <p:extLst>
      <p:ext uri="{BB962C8B-B14F-4D97-AF65-F5344CB8AC3E}">
        <p14:creationId xmlns:p14="http://schemas.microsoft.com/office/powerpoint/2010/main" val="15804651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4_Section Header">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5312"/>
            <a:ext cx="9144000" cy="932688"/>
          </a:xfrm>
          <a:prstGeom prst="rect">
            <a:avLst/>
          </a:prstGeom>
        </p:spPr>
      </p:pic>
      <p:sp>
        <p:nvSpPr>
          <p:cNvPr id="7" name="Title 1"/>
          <p:cNvSpPr>
            <a:spLocks noGrp="1"/>
          </p:cNvSpPr>
          <p:nvPr>
            <p:ph type="title"/>
          </p:nvPr>
        </p:nvSpPr>
        <p:spPr>
          <a:xfrm>
            <a:off x="438150" y="-115887"/>
            <a:ext cx="8229600" cy="1143000"/>
          </a:xfrm>
        </p:spPr>
        <p:txBody>
          <a:bodyPr>
            <a:normAutofit/>
          </a:bodyPr>
          <a:lstStyle>
            <a:lvl1pPr algn="l">
              <a:defRPr sz="3500" b="0" i="0">
                <a:solidFill>
                  <a:srgbClr val="026FBC"/>
                </a:solidFill>
                <a:latin typeface="Avenir Roman" charset="0"/>
                <a:ea typeface="Avenir Roman" charset="0"/>
                <a:cs typeface="Avenir Roman" charset="0"/>
              </a:defRPr>
            </a:lvl1pPr>
          </a:lstStyle>
          <a:p>
            <a:r>
              <a:rPr lang="en-US" dirty="0"/>
              <a:t>Click to edit Master title style</a:t>
            </a:r>
          </a:p>
        </p:txBody>
      </p:sp>
      <p:cxnSp>
        <p:nvCxnSpPr>
          <p:cNvPr id="9" name="Straight Connector 8"/>
          <p:cNvCxnSpPr/>
          <p:nvPr/>
        </p:nvCxnSpPr>
        <p:spPr>
          <a:xfrm>
            <a:off x="457200" y="733044"/>
            <a:ext cx="822960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0" name="Slide Number Placeholder 8"/>
          <p:cNvSpPr txBox="1">
            <a:spLocks/>
          </p:cNvSpPr>
          <p:nvPr/>
        </p:nvSpPr>
        <p:spPr>
          <a:xfrm>
            <a:off x="-370461" y="6273220"/>
            <a:ext cx="2133600" cy="365125"/>
          </a:xfrm>
          <a:prstGeom prst="rect">
            <a:avLst/>
          </a:prstGeom>
        </p:spPr>
        <p:txBody>
          <a:bodyPr/>
          <a:lstStyle>
            <a:defPPr>
              <a:defRPr lang="en-US"/>
            </a:defPPr>
            <a:lvl1pPr marL="0" algn="ct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14673C8-EFCF-264F-B150-C1FCB4D8C6A2}" type="slidenum">
              <a:rPr lang="en-US" sz="1200" b="0" i="0" smtClean="0">
                <a:latin typeface="Avenir Roman" charset="0"/>
                <a:ea typeface="Avenir Roman" charset="0"/>
                <a:cs typeface="Avenir Roman" charset="0"/>
              </a:rPr>
              <a:pPr/>
              <a:t>‹#›</a:t>
            </a:fld>
            <a:endParaRPr lang="en-US" sz="1200" b="0" i="0" dirty="0">
              <a:latin typeface="Avenir Roman" charset="0"/>
              <a:ea typeface="Avenir Roman" charset="0"/>
              <a:cs typeface="Avenir Roman" charset="0"/>
            </a:endParaRPr>
          </a:p>
        </p:txBody>
      </p:sp>
    </p:spTree>
    <p:extLst>
      <p:ext uri="{BB962C8B-B14F-4D97-AF65-F5344CB8AC3E}">
        <p14:creationId xmlns:p14="http://schemas.microsoft.com/office/powerpoint/2010/main" val="3432207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rex Health Brands">
    <p:spTree>
      <p:nvGrpSpPr>
        <p:cNvPr id="1" name=""/>
        <p:cNvGrpSpPr/>
        <p:nvPr/>
      </p:nvGrpSpPr>
      <p:grpSpPr>
        <a:xfrm>
          <a:off x="0" y="0"/>
          <a:ext cx="0" cy="0"/>
          <a:chOff x="0" y="0"/>
          <a:chExt cx="0" cy="0"/>
        </a:xfrm>
      </p:grpSpPr>
      <p:pic>
        <p:nvPicPr>
          <p:cNvPr id="6" name="Picture 5" descr="Powerpoint_Brand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64380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48_Section Header">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5312"/>
            <a:ext cx="9144000" cy="932688"/>
          </a:xfrm>
          <a:prstGeom prst="rect">
            <a:avLst/>
          </a:prstGeom>
        </p:spPr>
      </p:pic>
      <p:sp>
        <p:nvSpPr>
          <p:cNvPr id="7" name="Title 1"/>
          <p:cNvSpPr>
            <a:spLocks noGrp="1"/>
          </p:cNvSpPr>
          <p:nvPr>
            <p:ph type="title"/>
          </p:nvPr>
        </p:nvSpPr>
        <p:spPr>
          <a:xfrm>
            <a:off x="438150" y="-115887"/>
            <a:ext cx="8229600" cy="1143000"/>
          </a:xfrm>
        </p:spPr>
        <p:txBody>
          <a:bodyPr>
            <a:normAutofit/>
          </a:bodyPr>
          <a:lstStyle>
            <a:lvl1pPr algn="l">
              <a:defRPr sz="3500" b="0" i="0">
                <a:solidFill>
                  <a:srgbClr val="026FBC"/>
                </a:solidFill>
                <a:latin typeface="Avenir Roman" charset="0"/>
                <a:ea typeface="Avenir Roman" charset="0"/>
                <a:cs typeface="Avenir Roman" charset="0"/>
              </a:defRPr>
            </a:lvl1pPr>
          </a:lstStyle>
          <a:p>
            <a:r>
              <a:rPr lang="en-US" dirty="0"/>
              <a:t>Click to edit Master title style</a:t>
            </a:r>
          </a:p>
        </p:txBody>
      </p:sp>
      <p:cxnSp>
        <p:nvCxnSpPr>
          <p:cNvPr id="9" name="Straight Connector 8"/>
          <p:cNvCxnSpPr/>
          <p:nvPr/>
        </p:nvCxnSpPr>
        <p:spPr>
          <a:xfrm>
            <a:off x="457200" y="733044"/>
            <a:ext cx="822960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0" name="Slide Number Placeholder 8"/>
          <p:cNvSpPr txBox="1">
            <a:spLocks/>
          </p:cNvSpPr>
          <p:nvPr/>
        </p:nvSpPr>
        <p:spPr>
          <a:xfrm>
            <a:off x="-370461" y="6273220"/>
            <a:ext cx="2133600" cy="365125"/>
          </a:xfrm>
          <a:prstGeom prst="rect">
            <a:avLst/>
          </a:prstGeom>
        </p:spPr>
        <p:txBody>
          <a:bodyPr/>
          <a:lstStyle>
            <a:defPPr>
              <a:defRPr lang="en-US"/>
            </a:defPPr>
            <a:lvl1pPr marL="0" algn="ct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14673C8-EFCF-264F-B150-C1FCB4D8C6A2}" type="slidenum">
              <a:rPr lang="en-US" sz="1200" b="0" i="0" smtClean="0">
                <a:latin typeface="Avenir Roman" charset="0"/>
                <a:ea typeface="Avenir Roman" charset="0"/>
                <a:cs typeface="Avenir Roman" charset="0"/>
              </a:rPr>
              <a:pPr/>
              <a:t>‹#›</a:t>
            </a:fld>
            <a:endParaRPr lang="en-US" sz="1200" b="0" i="0" dirty="0">
              <a:latin typeface="Avenir Roman" charset="0"/>
              <a:ea typeface="Avenir Roman" charset="0"/>
              <a:cs typeface="Avenir Roman" charset="0"/>
            </a:endParaRPr>
          </a:p>
        </p:txBody>
      </p:sp>
    </p:spTree>
    <p:extLst>
      <p:ext uri="{BB962C8B-B14F-4D97-AF65-F5344CB8AC3E}">
        <p14:creationId xmlns:p14="http://schemas.microsoft.com/office/powerpoint/2010/main" val="3559225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47_Section Header">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5312"/>
            <a:ext cx="9144000" cy="932688"/>
          </a:xfrm>
          <a:prstGeom prst="rect">
            <a:avLst/>
          </a:prstGeom>
        </p:spPr>
      </p:pic>
      <p:sp>
        <p:nvSpPr>
          <p:cNvPr id="7" name="Title 1"/>
          <p:cNvSpPr>
            <a:spLocks noGrp="1"/>
          </p:cNvSpPr>
          <p:nvPr>
            <p:ph type="title"/>
          </p:nvPr>
        </p:nvSpPr>
        <p:spPr>
          <a:xfrm>
            <a:off x="438150" y="-115887"/>
            <a:ext cx="8229600" cy="1143000"/>
          </a:xfrm>
        </p:spPr>
        <p:txBody>
          <a:bodyPr>
            <a:normAutofit/>
          </a:bodyPr>
          <a:lstStyle>
            <a:lvl1pPr algn="l">
              <a:defRPr sz="3500" b="0" i="0">
                <a:solidFill>
                  <a:srgbClr val="026FBC"/>
                </a:solidFill>
                <a:latin typeface="Avenir Roman" charset="0"/>
                <a:ea typeface="Avenir Roman" charset="0"/>
                <a:cs typeface="Avenir Roman" charset="0"/>
              </a:defRPr>
            </a:lvl1pPr>
          </a:lstStyle>
          <a:p>
            <a:r>
              <a:rPr lang="en-US" dirty="0"/>
              <a:t>Click to edit Master title style</a:t>
            </a:r>
          </a:p>
        </p:txBody>
      </p:sp>
      <p:cxnSp>
        <p:nvCxnSpPr>
          <p:cNvPr id="9" name="Straight Connector 8"/>
          <p:cNvCxnSpPr/>
          <p:nvPr/>
        </p:nvCxnSpPr>
        <p:spPr>
          <a:xfrm>
            <a:off x="457200" y="733044"/>
            <a:ext cx="822960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0" name="Slide Number Placeholder 8"/>
          <p:cNvSpPr txBox="1">
            <a:spLocks/>
          </p:cNvSpPr>
          <p:nvPr/>
        </p:nvSpPr>
        <p:spPr>
          <a:xfrm>
            <a:off x="-370461" y="6273220"/>
            <a:ext cx="2133600" cy="365125"/>
          </a:xfrm>
          <a:prstGeom prst="rect">
            <a:avLst/>
          </a:prstGeom>
        </p:spPr>
        <p:txBody>
          <a:bodyPr/>
          <a:lstStyle>
            <a:defPPr>
              <a:defRPr lang="en-US"/>
            </a:defPPr>
            <a:lvl1pPr marL="0" algn="ct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14673C8-EFCF-264F-B150-C1FCB4D8C6A2}" type="slidenum">
              <a:rPr lang="en-US" sz="1200" b="0" i="0" smtClean="0">
                <a:latin typeface="Avenir Roman" charset="0"/>
                <a:ea typeface="Avenir Roman" charset="0"/>
                <a:cs typeface="Avenir Roman" charset="0"/>
              </a:rPr>
              <a:pPr/>
              <a:t>‹#›</a:t>
            </a:fld>
            <a:endParaRPr lang="en-US" sz="1200" b="0" i="0" dirty="0">
              <a:latin typeface="Avenir Roman" charset="0"/>
              <a:ea typeface="Avenir Roman" charset="0"/>
              <a:cs typeface="Avenir Roman" charset="0"/>
            </a:endParaRPr>
          </a:p>
        </p:txBody>
      </p:sp>
    </p:spTree>
    <p:extLst>
      <p:ext uri="{BB962C8B-B14F-4D97-AF65-F5344CB8AC3E}">
        <p14:creationId xmlns:p14="http://schemas.microsoft.com/office/powerpoint/2010/main" val="1900228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46_Section Header">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5312"/>
            <a:ext cx="9144000" cy="932688"/>
          </a:xfrm>
          <a:prstGeom prst="rect">
            <a:avLst/>
          </a:prstGeom>
        </p:spPr>
      </p:pic>
      <p:sp>
        <p:nvSpPr>
          <p:cNvPr id="7" name="Title 1"/>
          <p:cNvSpPr>
            <a:spLocks noGrp="1"/>
          </p:cNvSpPr>
          <p:nvPr>
            <p:ph type="title"/>
          </p:nvPr>
        </p:nvSpPr>
        <p:spPr>
          <a:xfrm>
            <a:off x="438150" y="-115887"/>
            <a:ext cx="8229600" cy="1143000"/>
          </a:xfrm>
        </p:spPr>
        <p:txBody>
          <a:bodyPr>
            <a:normAutofit/>
          </a:bodyPr>
          <a:lstStyle>
            <a:lvl1pPr algn="l">
              <a:defRPr sz="3500" b="0" i="0">
                <a:solidFill>
                  <a:srgbClr val="026FBC"/>
                </a:solidFill>
                <a:latin typeface="Avenir Roman" charset="0"/>
                <a:ea typeface="Avenir Roman" charset="0"/>
                <a:cs typeface="Avenir Roman" charset="0"/>
              </a:defRPr>
            </a:lvl1pPr>
          </a:lstStyle>
          <a:p>
            <a:r>
              <a:rPr lang="en-US" dirty="0"/>
              <a:t>Click to edit Master title style</a:t>
            </a:r>
          </a:p>
        </p:txBody>
      </p:sp>
      <p:cxnSp>
        <p:nvCxnSpPr>
          <p:cNvPr id="9" name="Straight Connector 8"/>
          <p:cNvCxnSpPr/>
          <p:nvPr/>
        </p:nvCxnSpPr>
        <p:spPr>
          <a:xfrm>
            <a:off x="457200" y="733044"/>
            <a:ext cx="822960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0" name="Slide Number Placeholder 8"/>
          <p:cNvSpPr txBox="1">
            <a:spLocks/>
          </p:cNvSpPr>
          <p:nvPr/>
        </p:nvSpPr>
        <p:spPr>
          <a:xfrm>
            <a:off x="-370461" y="6273220"/>
            <a:ext cx="2133600" cy="365125"/>
          </a:xfrm>
          <a:prstGeom prst="rect">
            <a:avLst/>
          </a:prstGeom>
        </p:spPr>
        <p:txBody>
          <a:bodyPr/>
          <a:lstStyle>
            <a:defPPr>
              <a:defRPr lang="en-US"/>
            </a:defPPr>
            <a:lvl1pPr marL="0" algn="ct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14673C8-EFCF-264F-B150-C1FCB4D8C6A2}" type="slidenum">
              <a:rPr lang="en-US" sz="1200" b="0" i="0" smtClean="0">
                <a:latin typeface="Avenir Roman" charset="0"/>
                <a:ea typeface="Avenir Roman" charset="0"/>
                <a:cs typeface="Avenir Roman" charset="0"/>
              </a:rPr>
              <a:pPr/>
              <a:t>‹#›</a:t>
            </a:fld>
            <a:endParaRPr lang="en-US" sz="1200" b="0" i="0" dirty="0">
              <a:latin typeface="Avenir Roman" charset="0"/>
              <a:ea typeface="Avenir Roman" charset="0"/>
              <a:cs typeface="Avenir Roman" charset="0"/>
            </a:endParaRPr>
          </a:p>
        </p:txBody>
      </p:sp>
    </p:spTree>
    <p:extLst>
      <p:ext uri="{BB962C8B-B14F-4D97-AF65-F5344CB8AC3E}">
        <p14:creationId xmlns:p14="http://schemas.microsoft.com/office/powerpoint/2010/main" val="24773682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8600FC6-034E-A944-8B1E-AC2B4961C5D1}" type="datetimeFigureOut">
              <a:rPr lang="en-US" smtClean="0"/>
              <a:pPr/>
              <a:t>12/14/2017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14673C8-EFCF-264F-B150-C1FCB4D8C6A2}" type="slidenum">
              <a:rPr lang="en-US" smtClean="0"/>
              <a:pPr/>
              <a:t>‹#›</a:t>
            </a:fld>
            <a:endParaRPr lang="en-US" dirty="0"/>
          </a:p>
        </p:txBody>
      </p:sp>
    </p:spTree>
    <p:extLst>
      <p:ext uri="{BB962C8B-B14F-4D97-AF65-F5344CB8AC3E}">
        <p14:creationId xmlns:p14="http://schemas.microsoft.com/office/powerpoint/2010/main" val="35050935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8600FC6-034E-A944-8B1E-AC2B4961C5D1}" type="datetimeFigureOut">
              <a:rPr lang="en-US" smtClean="0"/>
              <a:pPr/>
              <a:t>12/14/2017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14673C8-EFCF-264F-B150-C1FCB4D8C6A2}" type="slidenum">
              <a:rPr lang="en-US" smtClean="0"/>
              <a:pPr/>
              <a:t>‹#›</a:t>
            </a:fld>
            <a:endParaRPr lang="en-US" dirty="0"/>
          </a:p>
        </p:txBody>
      </p:sp>
    </p:spTree>
    <p:extLst>
      <p:ext uri="{BB962C8B-B14F-4D97-AF65-F5344CB8AC3E}">
        <p14:creationId xmlns:p14="http://schemas.microsoft.com/office/powerpoint/2010/main" val="646444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8600FC6-034E-A944-8B1E-AC2B4961C5D1}" type="datetimeFigureOut">
              <a:rPr lang="en-US" smtClean="0"/>
              <a:pPr/>
              <a:t>12/14/2017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14673C8-EFCF-264F-B150-C1FCB4D8C6A2}" type="slidenum">
              <a:rPr lang="en-US" smtClean="0"/>
              <a:pPr/>
              <a:t>‹#›</a:t>
            </a:fld>
            <a:endParaRPr lang="en-US" dirty="0"/>
          </a:p>
        </p:txBody>
      </p:sp>
    </p:spTree>
    <p:extLst>
      <p:ext uri="{BB962C8B-B14F-4D97-AF65-F5344CB8AC3E}">
        <p14:creationId xmlns:p14="http://schemas.microsoft.com/office/powerpoint/2010/main" val="33954427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8600FC6-034E-A944-8B1E-AC2B4961C5D1}" type="datetimeFigureOut">
              <a:rPr lang="en-US" smtClean="0"/>
              <a:pPr/>
              <a:t>12/14/2017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14673C8-EFCF-264F-B150-C1FCB4D8C6A2}" type="slidenum">
              <a:rPr lang="en-US" smtClean="0"/>
              <a:pPr/>
              <a:t>‹#›</a:t>
            </a:fld>
            <a:endParaRPr lang="en-US" dirty="0"/>
          </a:p>
        </p:txBody>
      </p:sp>
    </p:spTree>
    <p:extLst>
      <p:ext uri="{BB962C8B-B14F-4D97-AF65-F5344CB8AC3E}">
        <p14:creationId xmlns:p14="http://schemas.microsoft.com/office/powerpoint/2010/main" val="27278959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8600FC6-034E-A944-8B1E-AC2B4961C5D1}" type="datetimeFigureOut">
              <a:rPr lang="en-US" smtClean="0"/>
              <a:pPr/>
              <a:t>12/14/2017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14673C8-EFCF-264F-B150-C1FCB4D8C6A2}" type="slidenum">
              <a:rPr lang="en-US" smtClean="0"/>
              <a:pPr/>
              <a:t>‹#›</a:t>
            </a:fld>
            <a:endParaRPr lang="en-US" dirty="0"/>
          </a:p>
        </p:txBody>
      </p:sp>
    </p:spTree>
    <p:extLst>
      <p:ext uri="{BB962C8B-B14F-4D97-AF65-F5344CB8AC3E}">
        <p14:creationId xmlns:p14="http://schemas.microsoft.com/office/powerpoint/2010/main" val="467577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8600FC6-034E-A944-8B1E-AC2B4961C5D1}" type="datetimeFigureOut">
              <a:rPr lang="en-US" smtClean="0"/>
              <a:pPr/>
              <a:t>12/14/2017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14673C8-EFCF-264F-B150-C1FCB4D8C6A2}" type="slidenum">
              <a:rPr lang="en-US" smtClean="0"/>
              <a:pPr/>
              <a:t>‹#›</a:t>
            </a:fld>
            <a:endParaRPr lang="en-US" dirty="0"/>
          </a:p>
        </p:txBody>
      </p:sp>
    </p:spTree>
    <p:extLst>
      <p:ext uri="{BB962C8B-B14F-4D97-AF65-F5344CB8AC3E}">
        <p14:creationId xmlns:p14="http://schemas.microsoft.com/office/powerpoint/2010/main" val="37705878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8600FC6-034E-A944-8B1E-AC2B4961C5D1}" type="datetimeFigureOut">
              <a:rPr lang="en-US" smtClean="0"/>
              <a:pPr/>
              <a:t>12/14/2017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14673C8-EFCF-264F-B150-C1FCB4D8C6A2}" type="slidenum">
              <a:rPr lang="en-US" smtClean="0"/>
              <a:pPr/>
              <a:t>‹#›</a:t>
            </a:fld>
            <a:endParaRPr lang="en-US" dirty="0"/>
          </a:p>
        </p:txBody>
      </p:sp>
    </p:spTree>
    <p:extLst>
      <p:ext uri="{BB962C8B-B14F-4D97-AF65-F5344CB8AC3E}">
        <p14:creationId xmlns:p14="http://schemas.microsoft.com/office/powerpoint/2010/main" val="1292744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arex">
    <p:spTree>
      <p:nvGrpSpPr>
        <p:cNvPr id="1" name=""/>
        <p:cNvGrpSpPr/>
        <p:nvPr/>
      </p:nvGrpSpPr>
      <p:grpSpPr>
        <a:xfrm>
          <a:off x="0" y="0"/>
          <a:ext cx="0" cy="0"/>
          <a:chOff x="0" y="0"/>
          <a:chExt cx="0" cy="0"/>
        </a:xfrm>
      </p:grpSpPr>
      <p:pic>
        <p:nvPicPr>
          <p:cNvPr id="4" name="Picture 3" descr="Carex.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578862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3-Up: 1 Top, 2 Bottom">
    <p:spTree>
      <p:nvGrpSpPr>
        <p:cNvPr id="1" name=""/>
        <p:cNvGrpSpPr/>
        <p:nvPr/>
      </p:nvGrpSpPr>
      <p:grpSpPr>
        <a:xfrm>
          <a:off x="0" y="0"/>
          <a:ext cx="0" cy="0"/>
          <a:chOff x="0" y="0"/>
          <a:chExt cx="0" cy="0"/>
        </a:xfrm>
      </p:grpSpPr>
      <p:sp>
        <p:nvSpPr>
          <p:cNvPr id="29" name="Rectangle 6"/>
          <p:cNvSpPr>
            <a:spLocks noGrp="1"/>
          </p:cNvSpPr>
          <p:nvPr>
            <p:ph type="sldNum" sz="quarter" idx="4294967295"/>
          </p:nvPr>
        </p:nvSpPr>
        <p:spPr>
          <a:xfrm>
            <a:off x="7924800" y="6473952"/>
            <a:ext cx="990600" cy="304800"/>
          </a:xfrm>
          <a:prstGeom prst="rect">
            <a:avLst/>
          </a:prstGeom>
        </p:spPr>
        <p:txBody>
          <a:bodyPr vert="horz" anchor="ctr"/>
          <a:lstStyle>
            <a:lvl1pPr algn="r" eaLnBrk="1" latinLnBrk="0" hangingPunct="1">
              <a:defRPr kumimoji="0" sz="1000"/>
            </a:lvl1pPr>
            <a:extLst/>
          </a:lstStyle>
          <a:p>
            <a:pPr algn="r"/>
            <a:fld id="{256D3EEF-DE4E-429D-8EC4-DDC531AFF587}" type="slidenum">
              <a:rPr lang="en-US" smtClean="0"/>
              <a:pPr algn="r"/>
              <a:t>‹#›</a:t>
            </a:fld>
            <a:endParaRPr lang="en-US" dirty="0"/>
          </a:p>
        </p:txBody>
      </p:sp>
      <p:sp>
        <p:nvSpPr>
          <p:cNvPr id="30" name="Rectangle 12"/>
          <p:cNvSpPr>
            <a:spLocks noGrp="1"/>
          </p:cNvSpPr>
          <p:nvPr>
            <p:ph type="ftr" sz="quarter" idx="4294967295"/>
          </p:nvPr>
        </p:nvSpPr>
        <p:spPr>
          <a:xfrm>
            <a:off x="-228600" y="6477000"/>
            <a:ext cx="3733800" cy="304800"/>
          </a:xfrm>
          <a:prstGeom prst="rect">
            <a:avLst/>
          </a:prstGeom>
        </p:spPr>
        <p:txBody>
          <a:bodyPr vert="horz" anchor="ctr"/>
          <a:lstStyle>
            <a:lvl1pPr algn="ctr" eaLnBrk="1" latinLnBrk="0" hangingPunct="1">
              <a:defRPr kumimoji="0" sz="1000">
                <a:solidFill>
                  <a:sysClr val="windowText" lastClr="000000"/>
                </a:solidFill>
              </a:defRPr>
            </a:lvl1pPr>
            <a:extLst/>
          </a:lstStyle>
          <a:p>
            <a:r>
              <a:rPr lang="en-US" dirty="0"/>
              <a:t>Roscoe Medical, Inc.   |    Confidential &amp;  Proprietary</a:t>
            </a:r>
          </a:p>
        </p:txBody>
      </p:sp>
      <p:sp>
        <p:nvSpPr>
          <p:cNvPr id="5" name="Title 4"/>
          <p:cNvSpPr>
            <a:spLocks noGrp="1"/>
          </p:cNvSpPr>
          <p:nvPr>
            <p:ph type="title"/>
          </p:nvPr>
        </p:nvSpPr>
        <p:spPr>
          <a:xfrm>
            <a:off x="457489" y="274544"/>
            <a:ext cx="8229023"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7763999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7813"/>
            <a:ext cx="8229600" cy="1143000"/>
          </a:xfrm>
          <a:prstGeom prst="rect">
            <a:avLst/>
          </a:prstGeom>
        </p:spPr>
        <p:txBody>
          <a:bodyPr/>
          <a:lstStyle>
            <a:lvl1pPr algn="l">
              <a:defRPr>
                <a:solidFill>
                  <a:schemeClr val="bg1"/>
                </a:solidFill>
                <a:latin typeface="Helvetica"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75953" y="1524000"/>
            <a:ext cx="8229600" cy="4923153"/>
          </a:xfrm>
          <a:prstGeom prst="rect">
            <a:avLst/>
          </a:prstGeom>
        </p:spPr>
        <p:txBody>
          <a:bodyPr/>
          <a:lstStyle>
            <a:lvl1pPr>
              <a:defRPr>
                <a:latin typeface="Helvetica" pitchFamily="34" charset="0"/>
              </a:defRPr>
            </a:lvl1pPr>
            <a:lvl2pPr marL="742950" indent="-285750">
              <a:buFont typeface="Arial" pitchFamily="34" charset="0"/>
              <a:buChar char="•"/>
              <a:defRPr>
                <a:latin typeface="Helvetica" pitchFamily="34" charset="0"/>
              </a:defRPr>
            </a:lvl2pPr>
            <a:lvl3pPr marL="1143000" indent="-228600">
              <a:buFont typeface="Wingdings" pitchFamily="2" charset="2"/>
              <a:buChar char="§"/>
              <a:defRPr>
                <a:latin typeface="Helvetica" pitchFamily="34" charset="0"/>
              </a:defRPr>
            </a:lvl3pPr>
            <a:lvl4pPr marL="1600200" indent="-228600">
              <a:buFont typeface="Wingdings" pitchFamily="2" charset="2"/>
              <a:buChar char="q"/>
              <a:defRPr>
                <a:latin typeface="Helvetica" pitchFamily="34" charset="0"/>
              </a:defRPr>
            </a:lvl4pPr>
            <a:lvl5pPr marL="2057400" indent="-228600">
              <a:buFont typeface="Courier New" pitchFamily="49" charset="0"/>
              <a:buChar char="o"/>
              <a:defRPr>
                <a:latin typeface="Helvetic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3716" y="6356350"/>
            <a:ext cx="2133600" cy="365125"/>
          </a:xfrm>
          <a:prstGeom prst="rect">
            <a:avLst/>
          </a:prstGeom>
        </p:spPr>
        <p:txBody>
          <a:bodyPr/>
          <a:lstStyle/>
          <a:p>
            <a:fld id="{D8E4C048-98F5-A744-93F2-19CBA1B0063B}" type="datetimeFigureOut">
              <a:rPr lang="en-US" smtClean="0"/>
              <a:pPr/>
              <a:t>12/14/2017</a:t>
            </a:fld>
            <a:endParaRPr lang="en-US" dirty="0"/>
          </a:p>
        </p:txBody>
      </p:sp>
      <p:sp>
        <p:nvSpPr>
          <p:cNvPr id="6" name="Slide Number Placeholder 5"/>
          <p:cNvSpPr>
            <a:spLocks noGrp="1"/>
          </p:cNvSpPr>
          <p:nvPr>
            <p:ph type="sldNum" sz="quarter" idx="12"/>
          </p:nvPr>
        </p:nvSpPr>
        <p:spPr>
          <a:xfrm>
            <a:off x="233087" y="6356350"/>
            <a:ext cx="2133600" cy="365125"/>
          </a:xfrm>
          <a:prstGeom prst="rect">
            <a:avLst/>
          </a:prstGeom>
        </p:spPr>
        <p:txBody>
          <a:bodyPr/>
          <a:lstStyle/>
          <a:p>
            <a:fld id="{EE052F72-A103-4C44-9D36-2E7E1581EA2D}" type="slidenum">
              <a:rPr lang="en-US" smtClean="0"/>
              <a:pPr/>
              <a:t>‹#›</a:t>
            </a:fld>
            <a:endParaRPr lang="en-US" dirty="0"/>
          </a:p>
        </p:txBody>
      </p:sp>
    </p:spTree>
    <p:extLst>
      <p:ext uri="{BB962C8B-B14F-4D97-AF65-F5344CB8AC3E}">
        <p14:creationId xmlns:p14="http://schemas.microsoft.com/office/powerpoint/2010/main" val="7599145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7" name="Picture 6" descr="Powerpoint_Cover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565201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8" name="Picture 7" descr="Powerpoint_Insid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descr="Powerpoint_Inside2.jpg"/>
          <p:cNvPicPr>
            <a:picLocks noChangeAspect="1"/>
          </p:cNvPicPr>
          <p:nvPr userDrawn="1"/>
        </p:nvPicPr>
        <p:blipFill rotWithShape="1">
          <a:blip r:embed="rId3">
            <a:extLst>
              <a:ext uri="{28A0092B-C50C-407E-A947-70E740481C1C}">
                <a14:useLocalDpi xmlns:a14="http://schemas.microsoft.com/office/drawing/2010/main" val="0"/>
              </a:ext>
            </a:extLst>
          </a:blip>
          <a:srcRect t="91765"/>
          <a:stretch/>
        </p:blipFill>
        <p:spPr>
          <a:xfrm>
            <a:off x="0" y="6293224"/>
            <a:ext cx="9144000" cy="564776"/>
          </a:xfrm>
          <a:prstGeom prst="rect">
            <a:avLst/>
          </a:prstGeom>
        </p:spPr>
      </p:pic>
      <p:sp>
        <p:nvSpPr>
          <p:cNvPr id="4" name="Slide Number Placeholder 8"/>
          <p:cNvSpPr>
            <a:spLocks noGrp="1"/>
          </p:cNvSpPr>
          <p:nvPr>
            <p:ph type="sldNum" sz="quarter" idx="12"/>
          </p:nvPr>
        </p:nvSpPr>
        <p:spPr>
          <a:xfrm>
            <a:off x="6844155" y="6273220"/>
            <a:ext cx="2133600" cy="365125"/>
          </a:xfrm>
        </p:spPr>
        <p:txBody>
          <a:bodyPr/>
          <a:lstStyle/>
          <a:p>
            <a:fld id="{014673C8-EFCF-264F-B150-C1FCB4D8C6A2}" type="slidenum">
              <a:rPr lang="en-US" smtClean="0"/>
              <a:pPr/>
              <a:t>‹#›</a:t>
            </a:fld>
            <a:endParaRPr lang="en-US" dirty="0"/>
          </a:p>
        </p:txBody>
      </p:sp>
      <p:sp>
        <p:nvSpPr>
          <p:cNvPr id="5" name="Title 1"/>
          <p:cNvSpPr>
            <a:spLocks noGrp="1"/>
          </p:cNvSpPr>
          <p:nvPr>
            <p:ph type="title"/>
          </p:nvPr>
        </p:nvSpPr>
        <p:spPr>
          <a:xfrm>
            <a:off x="-9145" y="-9144"/>
            <a:ext cx="8977755" cy="978726"/>
          </a:xfrm>
        </p:spPr>
        <p:txBody>
          <a:bodyPr/>
          <a:lstStyle>
            <a:lvl1pPr algn="l">
              <a:defRPr>
                <a:solidFill>
                  <a:schemeClr val="bg1"/>
                </a:solidFill>
              </a:defRPr>
            </a:lvl1pPr>
          </a:lstStyle>
          <a:p>
            <a:r>
              <a:rPr lang="en-US" dirty="0"/>
              <a:t>Click to edit Master title style</a:t>
            </a:r>
          </a:p>
        </p:txBody>
      </p:sp>
      <p:sp>
        <p:nvSpPr>
          <p:cNvPr id="6" name="Text Placeholder 2"/>
          <p:cNvSpPr>
            <a:spLocks noGrp="1"/>
          </p:cNvSpPr>
          <p:nvPr>
            <p:ph idx="1"/>
          </p:nvPr>
        </p:nvSpPr>
        <p:spPr>
          <a:xfrm>
            <a:off x="91440" y="1166018"/>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60403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descr="Powerpoint_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940422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25312"/>
            <a:ext cx="9144000" cy="932688"/>
          </a:xfrm>
          <a:prstGeom prst="rect">
            <a:avLst/>
          </a:prstGeom>
        </p:spPr>
      </p:pic>
      <p:sp>
        <p:nvSpPr>
          <p:cNvPr id="7" name="Title 1"/>
          <p:cNvSpPr>
            <a:spLocks noGrp="1"/>
          </p:cNvSpPr>
          <p:nvPr>
            <p:ph type="title"/>
          </p:nvPr>
        </p:nvSpPr>
        <p:spPr>
          <a:xfrm>
            <a:off x="457200" y="274638"/>
            <a:ext cx="8229600" cy="1143000"/>
          </a:xfrm>
        </p:spPr>
        <p:txBody>
          <a:bodyPr>
            <a:normAutofit/>
          </a:bodyPr>
          <a:lstStyle>
            <a:lvl1pPr algn="l">
              <a:defRPr sz="3500" b="0" i="0">
                <a:solidFill>
                  <a:srgbClr val="026FBC"/>
                </a:solidFill>
                <a:latin typeface="Avenir Roman" charset="0"/>
                <a:ea typeface="Avenir Roman" charset="0"/>
                <a:cs typeface="Avenir Roman" charset="0"/>
              </a:defRPr>
            </a:lvl1pPr>
          </a:lstStyle>
          <a:p>
            <a:r>
              <a:rPr lang="en-US" dirty="0"/>
              <a:t>Click to edit Master title style</a:t>
            </a:r>
          </a:p>
        </p:txBody>
      </p:sp>
      <p:cxnSp>
        <p:nvCxnSpPr>
          <p:cNvPr id="9" name="Straight Connector 8"/>
          <p:cNvCxnSpPr/>
          <p:nvPr userDrawn="1"/>
        </p:nvCxnSpPr>
        <p:spPr>
          <a:xfrm>
            <a:off x="457200" y="1152144"/>
            <a:ext cx="822960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0" name="Slide Number Placeholder 8"/>
          <p:cNvSpPr txBox="1">
            <a:spLocks/>
          </p:cNvSpPr>
          <p:nvPr userDrawn="1"/>
        </p:nvSpPr>
        <p:spPr>
          <a:xfrm>
            <a:off x="-370461" y="6273220"/>
            <a:ext cx="2133600" cy="365125"/>
          </a:xfrm>
          <a:prstGeom prst="rect">
            <a:avLst/>
          </a:prstGeom>
        </p:spPr>
        <p:txBody>
          <a:bodyPr/>
          <a:lstStyle>
            <a:defPPr>
              <a:defRPr lang="en-US"/>
            </a:defPPr>
            <a:lvl1pPr marL="0" algn="ct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14673C8-EFCF-264F-B150-C1FCB4D8C6A2}" type="slidenum">
              <a:rPr lang="en-US" sz="1200" b="0" i="0" smtClean="0">
                <a:latin typeface="Avenir Roman" charset="0"/>
                <a:ea typeface="Avenir Roman" charset="0"/>
                <a:cs typeface="Avenir Roman" charset="0"/>
              </a:rPr>
              <a:pPr/>
              <a:t>‹#›</a:t>
            </a:fld>
            <a:endParaRPr lang="en-US" sz="1200" b="0" i="0" dirty="0">
              <a:latin typeface="Avenir Roman" charset="0"/>
              <a:ea typeface="Avenir Roman" charset="0"/>
              <a:cs typeface="Avenir Roman" charset="0"/>
            </a:endParaRPr>
          </a:p>
        </p:txBody>
      </p:sp>
    </p:spTree>
    <p:extLst>
      <p:ext uri="{BB962C8B-B14F-4D97-AF65-F5344CB8AC3E}">
        <p14:creationId xmlns:p14="http://schemas.microsoft.com/office/powerpoint/2010/main" val="1804952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25312"/>
            <a:ext cx="9144000" cy="932688"/>
          </a:xfrm>
          <a:prstGeom prst="rect">
            <a:avLst/>
          </a:prstGeom>
        </p:spPr>
      </p:pic>
      <p:sp>
        <p:nvSpPr>
          <p:cNvPr id="7" name="Title 1"/>
          <p:cNvSpPr>
            <a:spLocks noGrp="1"/>
          </p:cNvSpPr>
          <p:nvPr>
            <p:ph type="title"/>
          </p:nvPr>
        </p:nvSpPr>
        <p:spPr>
          <a:xfrm>
            <a:off x="457200" y="274638"/>
            <a:ext cx="8229600" cy="1143000"/>
          </a:xfrm>
        </p:spPr>
        <p:txBody>
          <a:bodyPr>
            <a:normAutofit/>
          </a:bodyPr>
          <a:lstStyle>
            <a:lvl1pPr algn="l">
              <a:defRPr sz="3500" b="0" i="0">
                <a:solidFill>
                  <a:srgbClr val="026FBC"/>
                </a:solidFill>
                <a:latin typeface="Avenir Roman" charset="0"/>
                <a:ea typeface="Avenir Roman" charset="0"/>
                <a:cs typeface="Avenir Roman" charset="0"/>
              </a:defRPr>
            </a:lvl1pPr>
          </a:lstStyle>
          <a:p>
            <a:r>
              <a:rPr lang="en-US" dirty="0"/>
              <a:t>Click to edit Master title style</a:t>
            </a:r>
          </a:p>
        </p:txBody>
      </p:sp>
      <p:cxnSp>
        <p:nvCxnSpPr>
          <p:cNvPr id="9" name="Straight Connector 8"/>
          <p:cNvCxnSpPr/>
          <p:nvPr userDrawn="1"/>
        </p:nvCxnSpPr>
        <p:spPr>
          <a:xfrm>
            <a:off x="457200" y="1152144"/>
            <a:ext cx="822960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0" name="Slide Number Placeholder 8"/>
          <p:cNvSpPr txBox="1">
            <a:spLocks/>
          </p:cNvSpPr>
          <p:nvPr userDrawn="1"/>
        </p:nvSpPr>
        <p:spPr>
          <a:xfrm>
            <a:off x="-370461" y="6273220"/>
            <a:ext cx="2133600" cy="365125"/>
          </a:xfrm>
          <a:prstGeom prst="rect">
            <a:avLst/>
          </a:prstGeom>
        </p:spPr>
        <p:txBody>
          <a:bodyPr/>
          <a:lstStyle>
            <a:defPPr>
              <a:defRPr lang="en-US"/>
            </a:defPPr>
            <a:lvl1pPr marL="0" algn="ct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14673C8-EFCF-264F-B150-C1FCB4D8C6A2}" type="slidenum">
              <a:rPr lang="en-US" sz="1200" b="0" i="0" smtClean="0">
                <a:latin typeface="Avenir Roman" charset="0"/>
                <a:ea typeface="Avenir Roman" charset="0"/>
                <a:cs typeface="Avenir Roman" charset="0"/>
              </a:rPr>
              <a:pPr/>
              <a:t>‹#›</a:t>
            </a:fld>
            <a:endParaRPr lang="en-US" sz="1200" b="0" i="0" dirty="0">
              <a:latin typeface="Avenir Roman" charset="0"/>
              <a:ea typeface="Avenir Roman" charset="0"/>
              <a:cs typeface="Avenir Roman" charset="0"/>
            </a:endParaRPr>
          </a:p>
        </p:txBody>
      </p:sp>
    </p:spTree>
    <p:extLst>
      <p:ext uri="{BB962C8B-B14F-4D97-AF65-F5344CB8AC3E}">
        <p14:creationId xmlns:p14="http://schemas.microsoft.com/office/powerpoint/2010/main" val="1804952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5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25312"/>
            <a:ext cx="9144000" cy="932688"/>
          </a:xfrm>
          <a:prstGeom prst="rect">
            <a:avLst/>
          </a:prstGeom>
        </p:spPr>
      </p:pic>
      <p:sp>
        <p:nvSpPr>
          <p:cNvPr id="7" name="Title 1"/>
          <p:cNvSpPr>
            <a:spLocks noGrp="1"/>
          </p:cNvSpPr>
          <p:nvPr>
            <p:ph type="title"/>
          </p:nvPr>
        </p:nvSpPr>
        <p:spPr>
          <a:xfrm>
            <a:off x="457200" y="274638"/>
            <a:ext cx="8229600" cy="1143000"/>
          </a:xfrm>
        </p:spPr>
        <p:txBody>
          <a:bodyPr>
            <a:normAutofit/>
          </a:bodyPr>
          <a:lstStyle>
            <a:lvl1pPr algn="l">
              <a:defRPr sz="3500" b="0" i="0">
                <a:solidFill>
                  <a:srgbClr val="026FBC"/>
                </a:solidFill>
                <a:latin typeface="Avenir Roman" charset="0"/>
                <a:ea typeface="Avenir Roman" charset="0"/>
                <a:cs typeface="Avenir Roman" charset="0"/>
              </a:defRPr>
            </a:lvl1pPr>
          </a:lstStyle>
          <a:p>
            <a:r>
              <a:rPr lang="en-US" dirty="0"/>
              <a:t>Click to edit Master title style</a:t>
            </a:r>
          </a:p>
        </p:txBody>
      </p:sp>
      <p:cxnSp>
        <p:nvCxnSpPr>
          <p:cNvPr id="9" name="Straight Connector 8"/>
          <p:cNvCxnSpPr/>
          <p:nvPr userDrawn="1"/>
        </p:nvCxnSpPr>
        <p:spPr>
          <a:xfrm>
            <a:off x="457200" y="1152144"/>
            <a:ext cx="822960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0" name="Slide Number Placeholder 8"/>
          <p:cNvSpPr txBox="1">
            <a:spLocks/>
          </p:cNvSpPr>
          <p:nvPr userDrawn="1"/>
        </p:nvSpPr>
        <p:spPr>
          <a:xfrm>
            <a:off x="-370461" y="6273220"/>
            <a:ext cx="2133600" cy="365125"/>
          </a:xfrm>
          <a:prstGeom prst="rect">
            <a:avLst/>
          </a:prstGeom>
        </p:spPr>
        <p:txBody>
          <a:bodyPr/>
          <a:lstStyle>
            <a:defPPr>
              <a:defRPr lang="en-US"/>
            </a:defPPr>
            <a:lvl1pPr marL="0" algn="ct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14673C8-EFCF-264F-B150-C1FCB4D8C6A2}" type="slidenum">
              <a:rPr lang="en-US" sz="1200" b="0" i="0" smtClean="0">
                <a:latin typeface="Avenir Roman" charset="0"/>
                <a:ea typeface="Avenir Roman" charset="0"/>
                <a:cs typeface="Avenir Roman" charset="0"/>
              </a:rPr>
              <a:pPr/>
              <a:t>‹#›</a:t>
            </a:fld>
            <a:endParaRPr lang="en-US" sz="1200" b="0" i="0" dirty="0">
              <a:latin typeface="Avenir Roman" charset="0"/>
              <a:ea typeface="Avenir Roman" charset="0"/>
              <a:cs typeface="Avenir Roman" charset="0"/>
            </a:endParaRPr>
          </a:p>
        </p:txBody>
      </p:sp>
    </p:spTree>
    <p:extLst>
      <p:ext uri="{BB962C8B-B14F-4D97-AF65-F5344CB8AC3E}">
        <p14:creationId xmlns:p14="http://schemas.microsoft.com/office/powerpoint/2010/main" val="1804952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7_Section Header">
    <p:spTree>
      <p:nvGrpSpPr>
        <p:cNvPr id="1" name=""/>
        <p:cNvGrpSpPr/>
        <p:nvPr/>
      </p:nvGrpSpPr>
      <p:grpSpPr>
        <a:xfrm>
          <a:off x="0" y="0"/>
          <a:ext cx="0" cy="0"/>
          <a:chOff x="0" y="0"/>
          <a:chExt cx="0" cy="0"/>
        </a:xfrm>
      </p:grpSpPr>
      <p:pic>
        <p:nvPicPr>
          <p:cNvPr id="3" name="Picture 2" descr="Powerpoint_Inside2.jpg"/>
          <p:cNvPicPr>
            <a:picLocks noChangeAspect="1"/>
          </p:cNvPicPr>
          <p:nvPr/>
        </p:nvPicPr>
        <p:blipFill rotWithShape="1">
          <a:blip r:embed="rId2">
            <a:extLst>
              <a:ext uri="{28A0092B-C50C-407E-A947-70E740481C1C}">
                <a14:useLocalDpi xmlns:a14="http://schemas.microsoft.com/office/drawing/2010/main" val="0"/>
              </a:ext>
            </a:extLst>
          </a:blip>
          <a:srcRect t="91765"/>
          <a:stretch/>
        </p:blipFill>
        <p:spPr>
          <a:xfrm>
            <a:off x="0" y="6293225"/>
            <a:ext cx="9144000" cy="564776"/>
          </a:xfrm>
          <a:prstGeom prst="rect">
            <a:avLst/>
          </a:prstGeom>
        </p:spPr>
      </p:pic>
      <p:pic>
        <p:nvPicPr>
          <p:cNvPr id="8" name="Picture 7" descr="Powerpoint_Insid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lide Number Placeholder 8"/>
          <p:cNvSpPr>
            <a:spLocks noGrp="1"/>
          </p:cNvSpPr>
          <p:nvPr>
            <p:ph type="sldNum" sz="quarter" idx="12"/>
          </p:nvPr>
        </p:nvSpPr>
        <p:spPr>
          <a:xfrm>
            <a:off x="6844156" y="6273225"/>
            <a:ext cx="2133600" cy="365125"/>
          </a:xfrm>
          <a:prstGeom prst="rect">
            <a:avLst/>
          </a:prstGeom>
        </p:spPr>
        <p:txBody>
          <a:bodyPr/>
          <a:lstStyle/>
          <a:p>
            <a:endParaRPr lang="en-US" dirty="0"/>
          </a:p>
        </p:txBody>
      </p:sp>
      <p:sp>
        <p:nvSpPr>
          <p:cNvPr id="5" name="Title 1"/>
          <p:cNvSpPr>
            <a:spLocks noGrp="1"/>
          </p:cNvSpPr>
          <p:nvPr>
            <p:ph type="title"/>
          </p:nvPr>
        </p:nvSpPr>
        <p:spPr>
          <a:xfrm>
            <a:off x="121025" y="-101878"/>
            <a:ext cx="8229600" cy="1143000"/>
          </a:xfrm>
          <a:prstGeom prst="rect">
            <a:avLst/>
          </a:prstGeom>
        </p:spPr>
        <p:txBody>
          <a:bodyPr>
            <a:normAutofit/>
          </a:bodyPr>
          <a:lstStyle>
            <a:lvl1pPr algn="l">
              <a:defRPr sz="2548">
                <a:solidFill>
                  <a:schemeClr val="bg1"/>
                </a:solidFill>
                <a:latin typeface="Avenir 85 Heavy"/>
              </a:defRPr>
            </a:lvl1pPr>
          </a:lstStyle>
          <a:p>
            <a:r>
              <a:rPr lang="en-US"/>
              <a:t>Click to edit Master title style</a:t>
            </a:r>
            <a:endParaRPr lang="en-US" dirty="0"/>
          </a:p>
        </p:txBody>
      </p:sp>
      <p:sp>
        <p:nvSpPr>
          <p:cNvPr id="6" name="Content Placeholder 2"/>
          <p:cNvSpPr>
            <a:spLocks noGrp="1"/>
          </p:cNvSpPr>
          <p:nvPr>
            <p:ph idx="1"/>
          </p:nvPr>
        </p:nvSpPr>
        <p:spPr>
          <a:xfrm>
            <a:off x="188250" y="1197699"/>
            <a:ext cx="8229600" cy="4923153"/>
          </a:xfrm>
          <a:prstGeom prst="rect">
            <a:avLst/>
          </a:prstGeom>
        </p:spPr>
        <p:txBody>
          <a:bodyPr/>
          <a:lstStyle>
            <a:lvl1pPr marL="0" indent="0">
              <a:buFontTx/>
              <a:buNone/>
              <a:defRPr sz="1165">
                <a:latin typeface="Helvetica" pitchFamily="34" charset="0"/>
              </a:defRPr>
            </a:lvl1pPr>
            <a:lvl2pPr marL="332825" indent="0">
              <a:buFontTx/>
              <a:buNone/>
              <a:defRPr sz="1165">
                <a:latin typeface="Helvetica" pitchFamily="34" charset="0"/>
              </a:defRPr>
            </a:lvl2pPr>
            <a:lvl3pPr marL="832062" indent="-166412">
              <a:buFont typeface="Wingdings" pitchFamily="2" charset="2"/>
              <a:buChar char="§"/>
              <a:defRPr>
                <a:latin typeface="Helvetica" pitchFamily="34" charset="0"/>
              </a:defRPr>
            </a:lvl3pPr>
            <a:lvl4pPr marL="1164886" indent="-166412">
              <a:buFont typeface="Wingdings" pitchFamily="2" charset="2"/>
              <a:buChar char="q"/>
              <a:defRPr>
                <a:latin typeface="Helvetica" pitchFamily="34" charset="0"/>
              </a:defRPr>
            </a:lvl4pPr>
            <a:lvl5pPr marL="1497709" indent="-166412">
              <a:buFont typeface="Courier New" pitchFamily="49" charset="0"/>
              <a:buChar char="o"/>
              <a:defRPr>
                <a:latin typeface="Helvetica" pitchFamily="34" charset="0"/>
              </a:defRPr>
            </a:lvl5pPr>
          </a:lstStyle>
          <a:p>
            <a:pPr lvl="0"/>
            <a:r>
              <a:rPr lang="en-US"/>
              <a:t>Click to edit Master text styles</a:t>
            </a:r>
          </a:p>
        </p:txBody>
      </p:sp>
      <p:pic>
        <p:nvPicPr>
          <p:cNvPr id="7" name="Picture 7" descr="Powerpoint_Inside2.jpg"/>
          <p:cNvPicPr>
            <a:picLocks noChangeAspect="1"/>
          </p:cNvPicPr>
          <p:nvPr userDrawn="1"/>
        </p:nvPicPr>
        <p:blipFill>
          <a:blip r:embed="rId4">
            <a:extLst>
              <a:ext uri="{28A0092B-C50C-407E-A947-70E740481C1C}">
                <a14:useLocalDpi xmlns:a14="http://schemas.microsoft.com/office/drawing/2010/main" val="0"/>
              </a:ext>
            </a:extLst>
          </a:blip>
          <a:srcRect t="91765"/>
          <a:stretch>
            <a:fillRect/>
          </a:stretch>
        </p:blipFill>
        <p:spPr bwMode="auto">
          <a:xfrm>
            <a:off x="0" y="6292851"/>
            <a:ext cx="91440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p:cNvSpPr txBox="1">
            <a:spLocks/>
          </p:cNvSpPr>
          <p:nvPr userDrawn="1"/>
        </p:nvSpPr>
        <p:spPr>
          <a:xfrm>
            <a:off x="6843713" y="6273805"/>
            <a:ext cx="2133600" cy="365125"/>
          </a:xfrm>
          <a:prstGeom prst="rect">
            <a:avLst/>
          </a:prstGeom>
        </p:spPr>
        <p:txBody>
          <a:bodyPr vert="horz" lIns="60512" tIns="30256" rIns="60512" bIns="30256" rtlCol="0" anchor="ctr"/>
          <a:lstStyle>
            <a:defPPr>
              <a:defRPr lang="en-US"/>
            </a:defPPr>
            <a:lvl1pPr marL="0" algn="r" defTabSz="1018824" rtl="0" eaLnBrk="1" fontAlgn="auto" latinLnBrk="0" hangingPunct="1">
              <a:spcBef>
                <a:spcPts val="0"/>
              </a:spcBef>
              <a:spcAft>
                <a:spcPts val="0"/>
              </a:spcAft>
              <a:defRPr sz="1320" kern="1200">
                <a:solidFill>
                  <a:schemeClr val="tx1">
                    <a:tint val="75000"/>
                  </a:schemeClr>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defRPr/>
            </a:pPr>
            <a:fld id="{77313383-6BD6-49EF-B46F-471C2705952F}" type="slidenum">
              <a:rPr lang="en-US" sz="875" smtClean="0"/>
              <a:pPr>
                <a:defRPr/>
              </a:pPr>
              <a:t>‹#›</a:t>
            </a:fld>
            <a:endParaRPr lang="en-US" sz="875" dirty="0"/>
          </a:p>
        </p:txBody>
      </p:sp>
    </p:spTree>
    <p:extLst>
      <p:ext uri="{BB962C8B-B14F-4D97-AF65-F5344CB8AC3E}">
        <p14:creationId xmlns:p14="http://schemas.microsoft.com/office/powerpoint/2010/main" val="13868995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9_Section Header">
    <p:spTree>
      <p:nvGrpSpPr>
        <p:cNvPr id="1" name=""/>
        <p:cNvGrpSpPr/>
        <p:nvPr/>
      </p:nvGrpSpPr>
      <p:grpSpPr>
        <a:xfrm>
          <a:off x="0" y="0"/>
          <a:ext cx="0" cy="0"/>
          <a:chOff x="0" y="0"/>
          <a:chExt cx="0" cy="0"/>
        </a:xfrm>
      </p:grpSpPr>
      <p:pic>
        <p:nvPicPr>
          <p:cNvPr id="8" name="Picture 7" descr="Powerpoint_Insid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Picture 2" descr="Powerpoint_Inside2.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6293225"/>
            <a:ext cx="9144000" cy="564776"/>
          </a:xfrm>
          <a:prstGeom prst="rect">
            <a:avLst/>
          </a:prstGeom>
        </p:spPr>
      </p:pic>
      <p:sp>
        <p:nvSpPr>
          <p:cNvPr id="4" name="Slide Number Placeholder 8"/>
          <p:cNvSpPr>
            <a:spLocks noGrp="1"/>
          </p:cNvSpPr>
          <p:nvPr>
            <p:ph type="sldNum" sz="quarter" idx="12"/>
          </p:nvPr>
        </p:nvSpPr>
        <p:spPr>
          <a:xfrm>
            <a:off x="6844155" y="6273220"/>
            <a:ext cx="2133600" cy="365125"/>
          </a:xfrm>
        </p:spPr>
        <p:txBody>
          <a:bodyPr/>
          <a:lstStyle/>
          <a:p>
            <a:fld id="{014673C8-EFCF-264F-B150-C1FCB4D8C6A2}" type="slidenum">
              <a:rPr lang="en-US" smtClean="0"/>
              <a:pPr/>
              <a:t>‹#›</a:t>
            </a:fld>
            <a:endParaRPr lang="en-US" dirty="0"/>
          </a:p>
        </p:txBody>
      </p:sp>
      <p:sp>
        <p:nvSpPr>
          <p:cNvPr id="5" name="Title 1"/>
          <p:cNvSpPr>
            <a:spLocks noGrp="1"/>
          </p:cNvSpPr>
          <p:nvPr>
            <p:ph type="title"/>
          </p:nvPr>
        </p:nvSpPr>
        <p:spPr>
          <a:xfrm>
            <a:off x="112648" y="42383"/>
            <a:ext cx="8229600" cy="1143000"/>
          </a:xfrm>
        </p:spPr>
        <p:txBody>
          <a:bodyPr>
            <a:normAutofit/>
          </a:bodyPr>
          <a:lstStyle>
            <a:lvl1pPr algn="l">
              <a:defRPr sz="3397">
                <a:solidFill>
                  <a:schemeClr val="bg1"/>
                </a:solidFill>
                <a:latin typeface="Avenir 85 Heavy"/>
              </a:defRPr>
            </a:lvl1pPr>
          </a:lstStyle>
          <a:p>
            <a:r>
              <a:rPr lang="en-US" dirty="0"/>
              <a:t>Click to edit Master title style</a:t>
            </a:r>
          </a:p>
        </p:txBody>
      </p:sp>
      <p:sp>
        <p:nvSpPr>
          <p:cNvPr id="6" name="Content Placeholder 2"/>
          <p:cNvSpPr>
            <a:spLocks noGrp="1"/>
          </p:cNvSpPr>
          <p:nvPr>
            <p:ph idx="1"/>
          </p:nvPr>
        </p:nvSpPr>
        <p:spPr>
          <a:xfrm>
            <a:off x="575953" y="1524001"/>
            <a:ext cx="8229600" cy="4923153"/>
          </a:xfrm>
          <a:prstGeom prst="rect">
            <a:avLst/>
          </a:prstGeom>
        </p:spPr>
        <p:txBody>
          <a:bodyPr/>
          <a:lstStyle>
            <a:lvl1pPr>
              <a:defRPr>
                <a:latin typeface="Helvetica" pitchFamily="34" charset="0"/>
              </a:defRPr>
            </a:lvl1pPr>
            <a:lvl2pPr marL="721137" indent="-277360">
              <a:buFont typeface="Arial" pitchFamily="34" charset="0"/>
              <a:buChar char="•"/>
              <a:defRPr>
                <a:latin typeface="Helvetica" pitchFamily="34" charset="0"/>
              </a:defRPr>
            </a:lvl2pPr>
            <a:lvl3pPr marL="1109442" indent="-221888">
              <a:buFont typeface="Wingdings" pitchFamily="2" charset="2"/>
              <a:buChar char="§"/>
              <a:defRPr>
                <a:latin typeface="Helvetica" pitchFamily="34" charset="0"/>
              </a:defRPr>
            </a:lvl3pPr>
            <a:lvl4pPr marL="1553218" indent="-221888">
              <a:buFont typeface="Wingdings" pitchFamily="2" charset="2"/>
              <a:buChar char="q"/>
              <a:defRPr>
                <a:latin typeface="Helvetica" pitchFamily="34" charset="0"/>
              </a:defRPr>
            </a:lvl4pPr>
            <a:lvl5pPr marL="1996995" indent="-221888">
              <a:buFont typeface="Courier New" pitchFamily="49" charset="0"/>
              <a:buChar char="o"/>
              <a:defRPr>
                <a:latin typeface="Helvetic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67077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ed Buddy/TheraMed">
    <p:spTree>
      <p:nvGrpSpPr>
        <p:cNvPr id="1" name=""/>
        <p:cNvGrpSpPr/>
        <p:nvPr/>
      </p:nvGrpSpPr>
      <p:grpSpPr>
        <a:xfrm>
          <a:off x="0" y="0"/>
          <a:ext cx="0" cy="0"/>
          <a:chOff x="0" y="0"/>
          <a:chExt cx="0" cy="0"/>
        </a:xfrm>
      </p:grpSpPr>
      <p:pic>
        <p:nvPicPr>
          <p:cNvPr id="4" name="Picture 3" descr="BedBuddy.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637298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pic>
        <p:nvPicPr>
          <p:cNvPr id="8" name="Picture 7" descr="Powerpoint_Insid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descr="Powerpoint_Inside2.jpg"/>
          <p:cNvPicPr>
            <a:picLocks noChangeAspect="1"/>
          </p:cNvPicPr>
          <p:nvPr userDrawn="1"/>
        </p:nvPicPr>
        <p:blipFill rotWithShape="1">
          <a:blip r:embed="rId3">
            <a:extLst>
              <a:ext uri="{28A0092B-C50C-407E-A947-70E740481C1C}">
                <a14:useLocalDpi xmlns:a14="http://schemas.microsoft.com/office/drawing/2010/main" val="0"/>
              </a:ext>
            </a:extLst>
          </a:blip>
          <a:srcRect t="91765"/>
          <a:stretch/>
        </p:blipFill>
        <p:spPr>
          <a:xfrm>
            <a:off x="0" y="6293224"/>
            <a:ext cx="9144000" cy="564776"/>
          </a:xfrm>
          <a:prstGeom prst="rect">
            <a:avLst/>
          </a:prstGeom>
        </p:spPr>
      </p:pic>
      <p:sp>
        <p:nvSpPr>
          <p:cNvPr id="4" name="Slide Number Placeholder 8"/>
          <p:cNvSpPr>
            <a:spLocks noGrp="1"/>
          </p:cNvSpPr>
          <p:nvPr>
            <p:ph type="sldNum" sz="quarter" idx="12"/>
          </p:nvPr>
        </p:nvSpPr>
        <p:spPr>
          <a:xfrm>
            <a:off x="6844155" y="6273220"/>
            <a:ext cx="2133600" cy="365125"/>
          </a:xfrm>
        </p:spPr>
        <p:txBody>
          <a:bodyPr/>
          <a:lstStyle/>
          <a:p>
            <a:fld id="{014673C8-EFCF-264F-B150-C1FCB4D8C6A2}" type="slidenum">
              <a:rPr lang="en-US" smtClean="0"/>
              <a:pPr/>
              <a:t>‹#›</a:t>
            </a:fld>
            <a:endParaRPr lang="en-US" dirty="0"/>
          </a:p>
        </p:txBody>
      </p:sp>
      <p:sp>
        <p:nvSpPr>
          <p:cNvPr id="5" name="Title 1"/>
          <p:cNvSpPr>
            <a:spLocks noGrp="1"/>
          </p:cNvSpPr>
          <p:nvPr>
            <p:ph type="title"/>
          </p:nvPr>
        </p:nvSpPr>
        <p:spPr>
          <a:xfrm>
            <a:off x="-9145" y="-9144"/>
            <a:ext cx="8977755" cy="978726"/>
          </a:xfrm>
        </p:spPr>
        <p:txBody>
          <a:bodyPr/>
          <a:lstStyle>
            <a:lvl1pPr algn="l">
              <a:defRPr>
                <a:solidFill>
                  <a:schemeClr val="bg1"/>
                </a:solidFill>
              </a:defRPr>
            </a:lvl1pPr>
          </a:lstStyle>
          <a:p>
            <a:r>
              <a:rPr lang="en-US" dirty="0"/>
              <a:t>Click to edit Master title style</a:t>
            </a:r>
          </a:p>
        </p:txBody>
      </p:sp>
      <p:sp>
        <p:nvSpPr>
          <p:cNvPr id="6" name="Text Placeholder 2"/>
          <p:cNvSpPr>
            <a:spLocks noGrp="1"/>
          </p:cNvSpPr>
          <p:nvPr>
            <p:ph idx="1"/>
          </p:nvPr>
        </p:nvSpPr>
        <p:spPr>
          <a:xfrm>
            <a:off x="91440" y="1166018"/>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60403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6_Section Header">
    <p:spTree>
      <p:nvGrpSpPr>
        <p:cNvPr id="1" name=""/>
        <p:cNvGrpSpPr/>
        <p:nvPr/>
      </p:nvGrpSpPr>
      <p:grpSpPr>
        <a:xfrm>
          <a:off x="0" y="0"/>
          <a:ext cx="0" cy="0"/>
          <a:chOff x="0" y="0"/>
          <a:chExt cx="0" cy="0"/>
        </a:xfrm>
      </p:grpSpPr>
      <p:pic>
        <p:nvPicPr>
          <p:cNvPr id="8" name="Picture 7" descr="Powerpoint_Insid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descr="Powerpoint_Inside2.jpg"/>
          <p:cNvPicPr>
            <a:picLocks noChangeAspect="1"/>
          </p:cNvPicPr>
          <p:nvPr userDrawn="1"/>
        </p:nvPicPr>
        <p:blipFill rotWithShape="1">
          <a:blip r:embed="rId3">
            <a:extLst>
              <a:ext uri="{28A0092B-C50C-407E-A947-70E740481C1C}">
                <a14:useLocalDpi xmlns:a14="http://schemas.microsoft.com/office/drawing/2010/main" val="0"/>
              </a:ext>
            </a:extLst>
          </a:blip>
          <a:srcRect t="91765"/>
          <a:stretch/>
        </p:blipFill>
        <p:spPr>
          <a:xfrm>
            <a:off x="0" y="6293224"/>
            <a:ext cx="9144000" cy="564776"/>
          </a:xfrm>
          <a:prstGeom prst="rect">
            <a:avLst/>
          </a:prstGeom>
        </p:spPr>
      </p:pic>
      <p:sp>
        <p:nvSpPr>
          <p:cNvPr id="4" name="Slide Number Placeholder 8"/>
          <p:cNvSpPr>
            <a:spLocks noGrp="1"/>
          </p:cNvSpPr>
          <p:nvPr>
            <p:ph type="sldNum" sz="quarter" idx="12"/>
          </p:nvPr>
        </p:nvSpPr>
        <p:spPr>
          <a:xfrm>
            <a:off x="6844155" y="6273220"/>
            <a:ext cx="2133600" cy="365125"/>
          </a:xfrm>
        </p:spPr>
        <p:txBody>
          <a:bodyPr/>
          <a:lstStyle/>
          <a:p>
            <a:fld id="{014673C8-EFCF-264F-B150-C1FCB4D8C6A2}" type="slidenum">
              <a:rPr lang="en-US" smtClean="0"/>
              <a:pPr/>
              <a:t>‹#›</a:t>
            </a:fld>
            <a:endParaRPr lang="en-US" dirty="0"/>
          </a:p>
        </p:txBody>
      </p:sp>
      <p:sp>
        <p:nvSpPr>
          <p:cNvPr id="5" name="Title 1"/>
          <p:cNvSpPr>
            <a:spLocks noGrp="1"/>
          </p:cNvSpPr>
          <p:nvPr>
            <p:ph type="title"/>
          </p:nvPr>
        </p:nvSpPr>
        <p:spPr>
          <a:xfrm>
            <a:off x="-9145" y="-9144"/>
            <a:ext cx="8977755" cy="978726"/>
          </a:xfrm>
        </p:spPr>
        <p:txBody>
          <a:bodyPr/>
          <a:lstStyle>
            <a:lvl1pPr algn="l">
              <a:defRPr>
                <a:solidFill>
                  <a:schemeClr val="bg1"/>
                </a:solidFill>
              </a:defRPr>
            </a:lvl1pPr>
          </a:lstStyle>
          <a:p>
            <a:r>
              <a:rPr lang="en-US" dirty="0"/>
              <a:t>Click to edit Master title style</a:t>
            </a:r>
          </a:p>
        </p:txBody>
      </p:sp>
      <p:sp>
        <p:nvSpPr>
          <p:cNvPr id="6" name="Text Placeholder 2"/>
          <p:cNvSpPr>
            <a:spLocks noGrp="1"/>
          </p:cNvSpPr>
          <p:nvPr>
            <p:ph idx="1"/>
          </p:nvPr>
        </p:nvSpPr>
        <p:spPr>
          <a:xfrm>
            <a:off x="91440" y="1166018"/>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60403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10_Section Header">
    <p:spTree>
      <p:nvGrpSpPr>
        <p:cNvPr id="1" name=""/>
        <p:cNvGrpSpPr/>
        <p:nvPr/>
      </p:nvGrpSpPr>
      <p:grpSpPr>
        <a:xfrm>
          <a:off x="0" y="0"/>
          <a:ext cx="0" cy="0"/>
          <a:chOff x="0" y="0"/>
          <a:chExt cx="0" cy="0"/>
        </a:xfrm>
      </p:grpSpPr>
      <p:sp>
        <p:nvSpPr>
          <p:cNvPr id="4" name="Slide Number Placeholder 8"/>
          <p:cNvSpPr>
            <a:spLocks noGrp="1"/>
          </p:cNvSpPr>
          <p:nvPr>
            <p:ph type="sldNum" sz="quarter" idx="12"/>
          </p:nvPr>
        </p:nvSpPr>
        <p:spPr>
          <a:xfrm>
            <a:off x="6844155" y="6273220"/>
            <a:ext cx="2133600" cy="365125"/>
          </a:xfrm>
          <a:prstGeom prst="rect">
            <a:avLst/>
          </a:prstGeom>
        </p:spPr>
        <p:txBody>
          <a:bodyPr/>
          <a:lstStyle/>
          <a:p>
            <a:fld id="{014673C8-EFCF-264F-B150-C1FCB4D8C6A2}" type="slidenum">
              <a:rPr lang="en-US" smtClean="0"/>
              <a:pPr/>
              <a:t>‹#›</a:t>
            </a:fld>
            <a:endParaRPr lang="en-US" dirty="0"/>
          </a:p>
        </p:txBody>
      </p:sp>
      <p:sp>
        <p:nvSpPr>
          <p:cNvPr id="5" name="Title 1"/>
          <p:cNvSpPr>
            <a:spLocks noGrp="1"/>
          </p:cNvSpPr>
          <p:nvPr>
            <p:ph type="title"/>
          </p:nvPr>
        </p:nvSpPr>
        <p:spPr>
          <a:xfrm>
            <a:off x="121025" y="-101878"/>
            <a:ext cx="8229600" cy="1143000"/>
          </a:xfrm>
          <a:prstGeom prst="rect">
            <a:avLst/>
          </a:prstGeom>
        </p:spPr>
        <p:txBody>
          <a:bodyPr>
            <a:normAutofit/>
          </a:bodyPr>
          <a:lstStyle>
            <a:lvl1pPr algn="l">
              <a:defRPr sz="3397">
                <a:solidFill>
                  <a:schemeClr val="bg1"/>
                </a:solidFill>
                <a:latin typeface="Avenir 85 Heavy"/>
              </a:defRPr>
            </a:lvl1pPr>
          </a:lstStyle>
          <a:p>
            <a:r>
              <a:rPr lang="en-US"/>
              <a:t>Click to edit Master title style</a:t>
            </a:r>
            <a:endParaRPr lang="en-US" dirty="0"/>
          </a:p>
        </p:txBody>
      </p:sp>
    </p:spTree>
    <p:extLst>
      <p:ext uri="{BB962C8B-B14F-4D97-AF65-F5344CB8AC3E}">
        <p14:creationId xmlns:p14="http://schemas.microsoft.com/office/powerpoint/2010/main" val="4322874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1_Section Header">
    <p:spTree>
      <p:nvGrpSpPr>
        <p:cNvPr id="1" name=""/>
        <p:cNvGrpSpPr/>
        <p:nvPr/>
      </p:nvGrpSpPr>
      <p:grpSpPr>
        <a:xfrm>
          <a:off x="0" y="0"/>
          <a:ext cx="0" cy="0"/>
          <a:chOff x="0" y="0"/>
          <a:chExt cx="0" cy="0"/>
        </a:xfrm>
      </p:grpSpPr>
      <p:pic>
        <p:nvPicPr>
          <p:cNvPr id="8" name="Picture 7" descr="Powerpoint_Insid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descr="Powerpoint_Inside2.jpg"/>
          <p:cNvPicPr>
            <a:picLocks noChangeAspect="1"/>
          </p:cNvPicPr>
          <p:nvPr userDrawn="1"/>
        </p:nvPicPr>
        <p:blipFill rotWithShape="1">
          <a:blip r:embed="rId3">
            <a:extLst>
              <a:ext uri="{28A0092B-C50C-407E-A947-70E740481C1C}">
                <a14:useLocalDpi xmlns:a14="http://schemas.microsoft.com/office/drawing/2010/main" val="0"/>
              </a:ext>
            </a:extLst>
          </a:blip>
          <a:srcRect t="91765"/>
          <a:stretch/>
        </p:blipFill>
        <p:spPr>
          <a:xfrm>
            <a:off x="0" y="6293224"/>
            <a:ext cx="9144000" cy="564776"/>
          </a:xfrm>
          <a:prstGeom prst="rect">
            <a:avLst/>
          </a:prstGeom>
        </p:spPr>
      </p:pic>
      <p:sp>
        <p:nvSpPr>
          <p:cNvPr id="4" name="Slide Number Placeholder 8"/>
          <p:cNvSpPr>
            <a:spLocks noGrp="1"/>
          </p:cNvSpPr>
          <p:nvPr>
            <p:ph type="sldNum" sz="quarter" idx="12"/>
          </p:nvPr>
        </p:nvSpPr>
        <p:spPr>
          <a:xfrm>
            <a:off x="6844155" y="6273220"/>
            <a:ext cx="2133600" cy="365125"/>
          </a:xfrm>
        </p:spPr>
        <p:txBody>
          <a:bodyPr/>
          <a:lstStyle/>
          <a:p>
            <a:fld id="{014673C8-EFCF-264F-B150-C1FCB4D8C6A2}" type="slidenum">
              <a:rPr lang="en-US" smtClean="0"/>
              <a:pPr/>
              <a:t>‹#›</a:t>
            </a:fld>
            <a:endParaRPr lang="en-US" dirty="0"/>
          </a:p>
        </p:txBody>
      </p:sp>
      <p:sp>
        <p:nvSpPr>
          <p:cNvPr id="5" name="Title 1"/>
          <p:cNvSpPr>
            <a:spLocks noGrp="1"/>
          </p:cNvSpPr>
          <p:nvPr>
            <p:ph type="title"/>
          </p:nvPr>
        </p:nvSpPr>
        <p:spPr>
          <a:xfrm>
            <a:off x="-9145" y="-9144"/>
            <a:ext cx="8977755" cy="978726"/>
          </a:xfrm>
        </p:spPr>
        <p:txBody>
          <a:bodyPr/>
          <a:lstStyle>
            <a:lvl1pPr algn="l">
              <a:defRPr>
                <a:solidFill>
                  <a:schemeClr val="bg1"/>
                </a:solidFill>
              </a:defRPr>
            </a:lvl1pPr>
          </a:lstStyle>
          <a:p>
            <a:r>
              <a:rPr lang="en-US" dirty="0"/>
              <a:t>Click to edit Master title style</a:t>
            </a:r>
          </a:p>
        </p:txBody>
      </p:sp>
      <p:sp>
        <p:nvSpPr>
          <p:cNvPr id="6" name="Text Placeholder 2"/>
          <p:cNvSpPr>
            <a:spLocks noGrp="1"/>
          </p:cNvSpPr>
          <p:nvPr>
            <p:ph idx="1"/>
          </p:nvPr>
        </p:nvSpPr>
        <p:spPr>
          <a:xfrm>
            <a:off x="91440" y="1166018"/>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60403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2_Section Header">
    <p:spTree>
      <p:nvGrpSpPr>
        <p:cNvPr id="1" name=""/>
        <p:cNvGrpSpPr/>
        <p:nvPr/>
      </p:nvGrpSpPr>
      <p:grpSpPr>
        <a:xfrm>
          <a:off x="0" y="0"/>
          <a:ext cx="0" cy="0"/>
          <a:chOff x="0" y="0"/>
          <a:chExt cx="0" cy="0"/>
        </a:xfrm>
      </p:grpSpPr>
      <p:pic>
        <p:nvPicPr>
          <p:cNvPr id="8" name="Picture 7" descr="Powerpoint_Insid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descr="Powerpoint_Inside2.jpg"/>
          <p:cNvPicPr>
            <a:picLocks noChangeAspect="1"/>
          </p:cNvPicPr>
          <p:nvPr userDrawn="1"/>
        </p:nvPicPr>
        <p:blipFill rotWithShape="1">
          <a:blip r:embed="rId3">
            <a:extLst>
              <a:ext uri="{28A0092B-C50C-407E-A947-70E740481C1C}">
                <a14:useLocalDpi xmlns:a14="http://schemas.microsoft.com/office/drawing/2010/main" val="0"/>
              </a:ext>
            </a:extLst>
          </a:blip>
          <a:srcRect t="91765"/>
          <a:stretch/>
        </p:blipFill>
        <p:spPr>
          <a:xfrm>
            <a:off x="0" y="6293224"/>
            <a:ext cx="9144000" cy="564776"/>
          </a:xfrm>
          <a:prstGeom prst="rect">
            <a:avLst/>
          </a:prstGeom>
        </p:spPr>
      </p:pic>
      <p:sp>
        <p:nvSpPr>
          <p:cNvPr id="4" name="Slide Number Placeholder 8"/>
          <p:cNvSpPr>
            <a:spLocks noGrp="1"/>
          </p:cNvSpPr>
          <p:nvPr>
            <p:ph type="sldNum" sz="quarter" idx="12"/>
          </p:nvPr>
        </p:nvSpPr>
        <p:spPr>
          <a:xfrm>
            <a:off x="6844155" y="6273220"/>
            <a:ext cx="2133600" cy="365125"/>
          </a:xfrm>
        </p:spPr>
        <p:txBody>
          <a:bodyPr/>
          <a:lstStyle/>
          <a:p>
            <a:fld id="{014673C8-EFCF-264F-B150-C1FCB4D8C6A2}" type="slidenum">
              <a:rPr lang="en-US" smtClean="0"/>
              <a:pPr/>
              <a:t>‹#›</a:t>
            </a:fld>
            <a:endParaRPr lang="en-US" dirty="0"/>
          </a:p>
        </p:txBody>
      </p:sp>
      <p:sp>
        <p:nvSpPr>
          <p:cNvPr id="5" name="Title 1"/>
          <p:cNvSpPr>
            <a:spLocks noGrp="1"/>
          </p:cNvSpPr>
          <p:nvPr>
            <p:ph type="title"/>
          </p:nvPr>
        </p:nvSpPr>
        <p:spPr>
          <a:xfrm>
            <a:off x="-9145" y="-9144"/>
            <a:ext cx="8977755" cy="978726"/>
          </a:xfrm>
        </p:spPr>
        <p:txBody>
          <a:bodyPr/>
          <a:lstStyle>
            <a:lvl1pPr algn="l">
              <a:defRPr>
                <a:solidFill>
                  <a:schemeClr val="bg1"/>
                </a:solidFill>
              </a:defRPr>
            </a:lvl1pPr>
          </a:lstStyle>
          <a:p>
            <a:r>
              <a:rPr lang="en-US" dirty="0"/>
              <a:t>Click to edit Master title style</a:t>
            </a:r>
          </a:p>
        </p:txBody>
      </p:sp>
      <p:sp>
        <p:nvSpPr>
          <p:cNvPr id="6" name="Text Placeholder 2"/>
          <p:cNvSpPr>
            <a:spLocks noGrp="1"/>
          </p:cNvSpPr>
          <p:nvPr>
            <p:ph idx="1"/>
          </p:nvPr>
        </p:nvSpPr>
        <p:spPr>
          <a:xfrm>
            <a:off x="91440" y="1166018"/>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60403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3_Section Header">
    <p:spTree>
      <p:nvGrpSpPr>
        <p:cNvPr id="1" name=""/>
        <p:cNvGrpSpPr/>
        <p:nvPr/>
      </p:nvGrpSpPr>
      <p:grpSpPr>
        <a:xfrm>
          <a:off x="0" y="0"/>
          <a:ext cx="0" cy="0"/>
          <a:chOff x="0" y="0"/>
          <a:chExt cx="0" cy="0"/>
        </a:xfrm>
      </p:grpSpPr>
      <p:pic>
        <p:nvPicPr>
          <p:cNvPr id="8" name="Picture 7" descr="Powerpoint_Insid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descr="Powerpoint_Inside2.jpg"/>
          <p:cNvPicPr>
            <a:picLocks noChangeAspect="1"/>
          </p:cNvPicPr>
          <p:nvPr userDrawn="1"/>
        </p:nvPicPr>
        <p:blipFill rotWithShape="1">
          <a:blip r:embed="rId3">
            <a:extLst>
              <a:ext uri="{28A0092B-C50C-407E-A947-70E740481C1C}">
                <a14:useLocalDpi xmlns:a14="http://schemas.microsoft.com/office/drawing/2010/main" val="0"/>
              </a:ext>
            </a:extLst>
          </a:blip>
          <a:srcRect t="91765"/>
          <a:stretch/>
        </p:blipFill>
        <p:spPr>
          <a:xfrm>
            <a:off x="0" y="6293224"/>
            <a:ext cx="9144000" cy="564776"/>
          </a:xfrm>
          <a:prstGeom prst="rect">
            <a:avLst/>
          </a:prstGeom>
        </p:spPr>
      </p:pic>
      <p:sp>
        <p:nvSpPr>
          <p:cNvPr id="4" name="Slide Number Placeholder 8"/>
          <p:cNvSpPr>
            <a:spLocks noGrp="1"/>
          </p:cNvSpPr>
          <p:nvPr>
            <p:ph type="sldNum" sz="quarter" idx="12"/>
          </p:nvPr>
        </p:nvSpPr>
        <p:spPr>
          <a:xfrm>
            <a:off x="6844155" y="6273220"/>
            <a:ext cx="2133600" cy="365125"/>
          </a:xfrm>
        </p:spPr>
        <p:txBody>
          <a:bodyPr/>
          <a:lstStyle/>
          <a:p>
            <a:fld id="{014673C8-EFCF-264F-B150-C1FCB4D8C6A2}" type="slidenum">
              <a:rPr lang="en-US" smtClean="0"/>
              <a:pPr/>
              <a:t>‹#›</a:t>
            </a:fld>
            <a:endParaRPr lang="en-US" dirty="0"/>
          </a:p>
        </p:txBody>
      </p:sp>
      <p:sp>
        <p:nvSpPr>
          <p:cNvPr id="5" name="Title 1"/>
          <p:cNvSpPr>
            <a:spLocks noGrp="1"/>
          </p:cNvSpPr>
          <p:nvPr>
            <p:ph type="title"/>
          </p:nvPr>
        </p:nvSpPr>
        <p:spPr>
          <a:xfrm>
            <a:off x="-9145" y="-9144"/>
            <a:ext cx="8977755" cy="978726"/>
          </a:xfrm>
        </p:spPr>
        <p:txBody>
          <a:bodyPr/>
          <a:lstStyle>
            <a:lvl1pPr algn="l">
              <a:defRPr>
                <a:solidFill>
                  <a:schemeClr val="bg1"/>
                </a:solidFill>
              </a:defRPr>
            </a:lvl1pPr>
          </a:lstStyle>
          <a:p>
            <a:r>
              <a:rPr lang="en-US" dirty="0"/>
              <a:t>Click to edit Master title style</a:t>
            </a:r>
          </a:p>
        </p:txBody>
      </p:sp>
      <p:sp>
        <p:nvSpPr>
          <p:cNvPr id="6" name="Text Placeholder 2"/>
          <p:cNvSpPr>
            <a:spLocks noGrp="1"/>
          </p:cNvSpPr>
          <p:nvPr>
            <p:ph idx="1"/>
          </p:nvPr>
        </p:nvSpPr>
        <p:spPr>
          <a:xfrm>
            <a:off x="91440" y="1166018"/>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60403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4_Section Header">
    <p:spTree>
      <p:nvGrpSpPr>
        <p:cNvPr id="1" name=""/>
        <p:cNvGrpSpPr/>
        <p:nvPr/>
      </p:nvGrpSpPr>
      <p:grpSpPr>
        <a:xfrm>
          <a:off x="0" y="0"/>
          <a:ext cx="0" cy="0"/>
          <a:chOff x="0" y="0"/>
          <a:chExt cx="0" cy="0"/>
        </a:xfrm>
      </p:grpSpPr>
      <p:pic>
        <p:nvPicPr>
          <p:cNvPr id="8" name="Picture 7" descr="Powerpoint_Insid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descr="Powerpoint_Inside2.jpg"/>
          <p:cNvPicPr>
            <a:picLocks noChangeAspect="1"/>
          </p:cNvPicPr>
          <p:nvPr userDrawn="1"/>
        </p:nvPicPr>
        <p:blipFill rotWithShape="1">
          <a:blip r:embed="rId3">
            <a:extLst>
              <a:ext uri="{28A0092B-C50C-407E-A947-70E740481C1C}">
                <a14:useLocalDpi xmlns:a14="http://schemas.microsoft.com/office/drawing/2010/main" val="0"/>
              </a:ext>
            </a:extLst>
          </a:blip>
          <a:srcRect t="91765"/>
          <a:stretch/>
        </p:blipFill>
        <p:spPr>
          <a:xfrm>
            <a:off x="0" y="6293224"/>
            <a:ext cx="9144000" cy="564776"/>
          </a:xfrm>
          <a:prstGeom prst="rect">
            <a:avLst/>
          </a:prstGeom>
        </p:spPr>
      </p:pic>
      <p:sp>
        <p:nvSpPr>
          <p:cNvPr id="4" name="Slide Number Placeholder 8"/>
          <p:cNvSpPr>
            <a:spLocks noGrp="1"/>
          </p:cNvSpPr>
          <p:nvPr>
            <p:ph type="sldNum" sz="quarter" idx="12"/>
          </p:nvPr>
        </p:nvSpPr>
        <p:spPr>
          <a:xfrm>
            <a:off x="6844155" y="6273220"/>
            <a:ext cx="2133600" cy="365125"/>
          </a:xfrm>
        </p:spPr>
        <p:txBody>
          <a:bodyPr/>
          <a:lstStyle/>
          <a:p>
            <a:fld id="{014673C8-EFCF-264F-B150-C1FCB4D8C6A2}" type="slidenum">
              <a:rPr lang="en-US" smtClean="0"/>
              <a:pPr/>
              <a:t>‹#›</a:t>
            </a:fld>
            <a:endParaRPr lang="en-US" dirty="0"/>
          </a:p>
        </p:txBody>
      </p:sp>
      <p:sp>
        <p:nvSpPr>
          <p:cNvPr id="5" name="Title 1"/>
          <p:cNvSpPr>
            <a:spLocks noGrp="1"/>
          </p:cNvSpPr>
          <p:nvPr>
            <p:ph type="title"/>
          </p:nvPr>
        </p:nvSpPr>
        <p:spPr>
          <a:xfrm>
            <a:off x="-9145" y="-9144"/>
            <a:ext cx="8977755" cy="978726"/>
          </a:xfrm>
        </p:spPr>
        <p:txBody>
          <a:bodyPr/>
          <a:lstStyle>
            <a:lvl1pPr algn="l">
              <a:defRPr>
                <a:solidFill>
                  <a:schemeClr val="bg1"/>
                </a:solidFill>
              </a:defRPr>
            </a:lvl1pPr>
          </a:lstStyle>
          <a:p>
            <a:r>
              <a:rPr lang="en-US" dirty="0"/>
              <a:t>Click to edit Master title style</a:t>
            </a:r>
          </a:p>
        </p:txBody>
      </p:sp>
      <p:sp>
        <p:nvSpPr>
          <p:cNvPr id="6" name="Text Placeholder 2"/>
          <p:cNvSpPr>
            <a:spLocks noGrp="1"/>
          </p:cNvSpPr>
          <p:nvPr>
            <p:ph idx="1"/>
          </p:nvPr>
        </p:nvSpPr>
        <p:spPr>
          <a:xfrm>
            <a:off x="91440" y="1166018"/>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60403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5_Section Header">
    <p:spTree>
      <p:nvGrpSpPr>
        <p:cNvPr id="1" name=""/>
        <p:cNvGrpSpPr/>
        <p:nvPr/>
      </p:nvGrpSpPr>
      <p:grpSpPr>
        <a:xfrm>
          <a:off x="0" y="0"/>
          <a:ext cx="0" cy="0"/>
          <a:chOff x="0" y="0"/>
          <a:chExt cx="0" cy="0"/>
        </a:xfrm>
      </p:grpSpPr>
      <p:pic>
        <p:nvPicPr>
          <p:cNvPr id="8" name="Picture 7" descr="Powerpoint_Insid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descr="Powerpoint_Inside2.jpg"/>
          <p:cNvPicPr>
            <a:picLocks noChangeAspect="1"/>
          </p:cNvPicPr>
          <p:nvPr userDrawn="1"/>
        </p:nvPicPr>
        <p:blipFill rotWithShape="1">
          <a:blip r:embed="rId3">
            <a:extLst>
              <a:ext uri="{28A0092B-C50C-407E-A947-70E740481C1C}">
                <a14:useLocalDpi xmlns:a14="http://schemas.microsoft.com/office/drawing/2010/main" val="0"/>
              </a:ext>
            </a:extLst>
          </a:blip>
          <a:srcRect t="91765"/>
          <a:stretch/>
        </p:blipFill>
        <p:spPr>
          <a:xfrm>
            <a:off x="0" y="6293224"/>
            <a:ext cx="9144000" cy="564776"/>
          </a:xfrm>
          <a:prstGeom prst="rect">
            <a:avLst/>
          </a:prstGeom>
        </p:spPr>
      </p:pic>
      <p:sp>
        <p:nvSpPr>
          <p:cNvPr id="4" name="Slide Number Placeholder 8"/>
          <p:cNvSpPr>
            <a:spLocks noGrp="1"/>
          </p:cNvSpPr>
          <p:nvPr>
            <p:ph type="sldNum" sz="quarter" idx="12"/>
          </p:nvPr>
        </p:nvSpPr>
        <p:spPr>
          <a:xfrm>
            <a:off x="6844155" y="6273220"/>
            <a:ext cx="2133600" cy="365125"/>
          </a:xfrm>
        </p:spPr>
        <p:txBody>
          <a:bodyPr/>
          <a:lstStyle/>
          <a:p>
            <a:fld id="{014673C8-EFCF-264F-B150-C1FCB4D8C6A2}" type="slidenum">
              <a:rPr lang="en-US" smtClean="0"/>
              <a:pPr/>
              <a:t>‹#›</a:t>
            </a:fld>
            <a:endParaRPr lang="en-US" dirty="0"/>
          </a:p>
        </p:txBody>
      </p:sp>
      <p:sp>
        <p:nvSpPr>
          <p:cNvPr id="5" name="Title 1"/>
          <p:cNvSpPr>
            <a:spLocks noGrp="1"/>
          </p:cNvSpPr>
          <p:nvPr>
            <p:ph type="title"/>
          </p:nvPr>
        </p:nvSpPr>
        <p:spPr>
          <a:xfrm>
            <a:off x="-9145" y="-9144"/>
            <a:ext cx="8977755" cy="978726"/>
          </a:xfrm>
        </p:spPr>
        <p:txBody>
          <a:bodyPr/>
          <a:lstStyle>
            <a:lvl1pPr algn="l">
              <a:defRPr>
                <a:solidFill>
                  <a:schemeClr val="bg1"/>
                </a:solidFill>
              </a:defRPr>
            </a:lvl1pPr>
          </a:lstStyle>
          <a:p>
            <a:r>
              <a:rPr lang="en-US" dirty="0"/>
              <a:t>Click to edit Master title style</a:t>
            </a:r>
          </a:p>
        </p:txBody>
      </p:sp>
      <p:sp>
        <p:nvSpPr>
          <p:cNvPr id="6" name="Text Placeholder 2"/>
          <p:cNvSpPr>
            <a:spLocks noGrp="1"/>
          </p:cNvSpPr>
          <p:nvPr>
            <p:ph idx="1"/>
          </p:nvPr>
        </p:nvSpPr>
        <p:spPr>
          <a:xfrm>
            <a:off x="91440" y="1166018"/>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60403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6_Section Header">
    <p:spTree>
      <p:nvGrpSpPr>
        <p:cNvPr id="1" name=""/>
        <p:cNvGrpSpPr/>
        <p:nvPr/>
      </p:nvGrpSpPr>
      <p:grpSpPr>
        <a:xfrm>
          <a:off x="0" y="0"/>
          <a:ext cx="0" cy="0"/>
          <a:chOff x="0" y="0"/>
          <a:chExt cx="0" cy="0"/>
        </a:xfrm>
      </p:grpSpPr>
      <p:pic>
        <p:nvPicPr>
          <p:cNvPr id="8" name="Picture 7" descr="Powerpoint_Insid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descr="Powerpoint_Inside2.jpg"/>
          <p:cNvPicPr>
            <a:picLocks noChangeAspect="1"/>
          </p:cNvPicPr>
          <p:nvPr userDrawn="1"/>
        </p:nvPicPr>
        <p:blipFill rotWithShape="1">
          <a:blip r:embed="rId3">
            <a:extLst>
              <a:ext uri="{28A0092B-C50C-407E-A947-70E740481C1C}">
                <a14:useLocalDpi xmlns:a14="http://schemas.microsoft.com/office/drawing/2010/main" val="0"/>
              </a:ext>
            </a:extLst>
          </a:blip>
          <a:srcRect t="91765"/>
          <a:stretch/>
        </p:blipFill>
        <p:spPr>
          <a:xfrm>
            <a:off x="0" y="6293224"/>
            <a:ext cx="9144000" cy="564776"/>
          </a:xfrm>
          <a:prstGeom prst="rect">
            <a:avLst/>
          </a:prstGeom>
        </p:spPr>
      </p:pic>
      <p:sp>
        <p:nvSpPr>
          <p:cNvPr id="4" name="Slide Number Placeholder 8"/>
          <p:cNvSpPr>
            <a:spLocks noGrp="1"/>
          </p:cNvSpPr>
          <p:nvPr>
            <p:ph type="sldNum" sz="quarter" idx="12"/>
          </p:nvPr>
        </p:nvSpPr>
        <p:spPr>
          <a:xfrm>
            <a:off x="6844155" y="6273220"/>
            <a:ext cx="2133600" cy="365125"/>
          </a:xfrm>
        </p:spPr>
        <p:txBody>
          <a:bodyPr/>
          <a:lstStyle/>
          <a:p>
            <a:fld id="{014673C8-EFCF-264F-B150-C1FCB4D8C6A2}" type="slidenum">
              <a:rPr lang="en-US" smtClean="0"/>
              <a:pPr/>
              <a:t>‹#›</a:t>
            </a:fld>
            <a:endParaRPr lang="en-US" dirty="0"/>
          </a:p>
        </p:txBody>
      </p:sp>
      <p:sp>
        <p:nvSpPr>
          <p:cNvPr id="5" name="Title 1"/>
          <p:cNvSpPr>
            <a:spLocks noGrp="1"/>
          </p:cNvSpPr>
          <p:nvPr>
            <p:ph type="title"/>
          </p:nvPr>
        </p:nvSpPr>
        <p:spPr>
          <a:xfrm>
            <a:off x="-9145" y="-9144"/>
            <a:ext cx="8977755" cy="978726"/>
          </a:xfrm>
        </p:spPr>
        <p:txBody>
          <a:bodyPr/>
          <a:lstStyle>
            <a:lvl1pPr algn="l">
              <a:defRPr>
                <a:solidFill>
                  <a:schemeClr val="bg1"/>
                </a:solidFill>
              </a:defRPr>
            </a:lvl1pPr>
          </a:lstStyle>
          <a:p>
            <a:r>
              <a:rPr lang="en-US" dirty="0"/>
              <a:t>Click to edit Master title style</a:t>
            </a:r>
          </a:p>
        </p:txBody>
      </p:sp>
      <p:sp>
        <p:nvSpPr>
          <p:cNvPr id="6" name="Text Placeholder 2"/>
          <p:cNvSpPr>
            <a:spLocks noGrp="1"/>
          </p:cNvSpPr>
          <p:nvPr>
            <p:ph idx="1"/>
          </p:nvPr>
        </p:nvSpPr>
        <p:spPr>
          <a:xfrm>
            <a:off x="91440" y="1166018"/>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60403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7_Section Header">
    <p:spTree>
      <p:nvGrpSpPr>
        <p:cNvPr id="1" name=""/>
        <p:cNvGrpSpPr/>
        <p:nvPr/>
      </p:nvGrpSpPr>
      <p:grpSpPr>
        <a:xfrm>
          <a:off x="0" y="0"/>
          <a:ext cx="0" cy="0"/>
          <a:chOff x="0" y="0"/>
          <a:chExt cx="0" cy="0"/>
        </a:xfrm>
      </p:grpSpPr>
      <p:pic>
        <p:nvPicPr>
          <p:cNvPr id="8" name="Picture 7" descr="Powerpoint_Insid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descr="Powerpoint_Inside2.jpg"/>
          <p:cNvPicPr>
            <a:picLocks noChangeAspect="1"/>
          </p:cNvPicPr>
          <p:nvPr userDrawn="1"/>
        </p:nvPicPr>
        <p:blipFill rotWithShape="1">
          <a:blip r:embed="rId3">
            <a:extLst>
              <a:ext uri="{28A0092B-C50C-407E-A947-70E740481C1C}">
                <a14:useLocalDpi xmlns:a14="http://schemas.microsoft.com/office/drawing/2010/main" val="0"/>
              </a:ext>
            </a:extLst>
          </a:blip>
          <a:srcRect t="91765"/>
          <a:stretch/>
        </p:blipFill>
        <p:spPr>
          <a:xfrm>
            <a:off x="0" y="6293224"/>
            <a:ext cx="9144000" cy="564776"/>
          </a:xfrm>
          <a:prstGeom prst="rect">
            <a:avLst/>
          </a:prstGeom>
        </p:spPr>
      </p:pic>
      <p:sp>
        <p:nvSpPr>
          <p:cNvPr id="4" name="Slide Number Placeholder 8"/>
          <p:cNvSpPr>
            <a:spLocks noGrp="1"/>
          </p:cNvSpPr>
          <p:nvPr>
            <p:ph type="sldNum" sz="quarter" idx="12"/>
          </p:nvPr>
        </p:nvSpPr>
        <p:spPr>
          <a:xfrm>
            <a:off x="6844155" y="6273220"/>
            <a:ext cx="2133600" cy="365125"/>
          </a:xfrm>
        </p:spPr>
        <p:txBody>
          <a:bodyPr/>
          <a:lstStyle/>
          <a:p>
            <a:fld id="{014673C8-EFCF-264F-B150-C1FCB4D8C6A2}" type="slidenum">
              <a:rPr lang="en-US" smtClean="0"/>
              <a:pPr/>
              <a:t>‹#›</a:t>
            </a:fld>
            <a:endParaRPr lang="en-US" dirty="0"/>
          </a:p>
        </p:txBody>
      </p:sp>
      <p:sp>
        <p:nvSpPr>
          <p:cNvPr id="5" name="Title 1"/>
          <p:cNvSpPr>
            <a:spLocks noGrp="1"/>
          </p:cNvSpPr>
          <p:nvPr>
            <p:ph type="title"/>
          </p:nvPr>
        </p:nvSpPr>
        <p:spPr>
          <a:xfrm>
            <a:off x="-9145" y="-9144"/>
            <a:ext cx="8977755" cy="978726"/>
          </a:xfrm>
        </p:spPr>
        <p:txBody>
          <a:bodyPr/>
          <a:lstStyle>
            <a:lvl1pPr algn="l">
              <a:defRPr>
                <a:solidFill>
                  <a:schemeClr val="bg1"/>
                </a:solidFill>
              </a:defRPr>
            </a:lvl1pPr>
          </a:lstStyle>
          <a:p>
            <a:r>
              <a:rPr lang="en-US" dirty="0"/>
              <a:t>Click to edit Master title style</a:t>
            </a:r>
          </a:p>
        </p:txBody>
      </p:sp>
      <p:sp>
        <p:nvSpPr>
          <p:cNvPr id="6" name="Text Placeholder 2"/>
          <p:cNvSpPr>
            <a:spLocks noGrp="1"/>
          </p:cNvSpPr>
          <p:nvPr>
            <p:ph idx="1"/>
          </p:nvPr>
        </p:nvSpPr>
        <p:spPr>
          <a:xfrm>
            <a:off x="91440" y="1166018"/>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604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pex">
    <p:spTree>
      <p:nvGrpSpPr>
        <p:cNvPr id="1" name=""/>
        <p:cNvGrpSpPr/>
        <p:nvPr/>
      </p:nvGrpSpPr>
      <p:grpSpPr>
        <a:xfrm>
          <a:off x="0" y="0"/>
          <a:ext cx="0" cy="0"/>
          <a:chOff x="0" y="0"/>
          <a:chExt cx="0" cy="0"/>
        </a:xfrm>
      </p:grpSpPr>
      <p:pic>
        <p:nvPicPr>
          <p:cNvPr id="4" name="Picture 3" descr="Apex.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607570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8_Section Header">
    <p:spTree>
      <p:nvGrpSpPr>
        <p:cNvPr id="1" name=""/>
        <p:cNvGrpSpPr/>
        <p:nvPr/>
      </p:nvGrpSpPr>
      <p:grpSpPr>
        <a:xfrm>
          <a:off x="0" y="0"/>
          <a:ext cx="0" cy="0"/>
          <a:chOff x="0" y="0"/>
          <a:chExt cx="0" cy="0"/>
        </a:xfrm>
      </p:grpSpPr>
      <p:pic>
        <p:nvPicPr>
          <p:cNvPr id="8" name="Picture 7" descr="Powerpoint_Insid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descr="Powerpoint_Inside2.jpg"/>
          <p:cNvPicPr>
            <a:picLocks noChangeAspect="1"/>
          </p:cNvPicPr>
          <p:nvPr userDrawn="1"/>
        </p:nvPicPr>
        <p:blipFill rotWithShape="1">
          <a:blip r:embed="rId3">
            <a:extLst>
              <a:ext uri="{28A0092B-C50C-407E-A947-70E740481C1C}">
                <a14:useLocalDpi xmlns:a14="http://schemas.microsoft.com/office/drawing/2010/main" val="0"/>
              </a:ext>
            </a:extLst>
          </a:blip>
          <a:srcRect t="91765"/>
          <a:stretch/>
        </p:blipFill>
        <p:spPr>
          <a:xfrm>
            <a:off x="0" y="6293224"/>
            <a:ext cx="9144000" cy="564776"/>
          </a:xfrm>
          <a:prstGeom prst="rect">
            <a:avLst/>
          </a:prstGeom>
        </p:spPr>
      </p:pic>
      <p:sp>
        <p:nvSpPr>
          <p:cNvPr id="4" name="Slide Number Placeholder 8"/>
          <p:cNvSpPr>
            <a:spLocks noGrp="1"/>
          </p:cNvSpPr>
          <p:nvPr>
            <p:ph type="sldNum" sz="quarter" idx="12"/>
          </p:nvPr>
        </p:nvSpPr>
        <p:spPr>
          <a:xfrm>
            <a:off x="6844155" y="6273220"/>
            <a:ext cx="2133600" cy="365125"/>
          </a:xfrm>
        </p:spPr>
        <p:txBody>
          <a:bodyPr/>
          <a:lstStyle/>
          <a:p>
            <a:fld id="{014673C8-EFCF-264F-B150-C1FCB4D8C6A2}" type="slidenum">
              <a:rPr lang="en-US" smtClean="0"/>
              <a:pPr/>
              <a:t>‹#›</a:t>
            </a:fld>
            <a:endParaRPr lang="en-US" dirty="0"/>
          </a:p>
        </p:txBody>
      </p:sp>
      <p:sp>
        <p:nvSpPr>
          <p:cNvPr id="5" name="Title 1"/>
          <p:cNvSpPr>
            <a:spLocks noGrp="1"/>
          </p:cNvSpPr>
          <p:nvPr>
            <p:ph type="title"/>
          </p:nvPr>
        </p:nvSpPr>
        <p:spPr>
          <a:xfrm>
            <a:off x="-9145" y="-9144"/>
            <a:ext cx="8977755" cy="978726"/>
          </a:xfrm>
        </p:spPr>
        <p:txBody>
          <a:bodyPr/>
          <a:lstStyle>
            <a:lvl1pPr algn="l">
              <a:defRPr>
                <a:solidFill>
                  <a:schemeClr val="bg1"/>
                </a:solidFill>
              </a:defRPr>
            </a:lvl1pPr>
          </a:lstStyle>
          <a:p>
            <a:r>
              <a:rPr lang="en-US" dirty="0"/>
              <a:t>Click to edit Master title style</a:t>
            </a:r>
          </a:p>
        </p:txBody>
      </p:sp>
      <p:sp>
        <p:nvSpPr>
          <p:cNvPr id="6" name="Text Placeholder 2"/>
          <p:cNvSpPr>
            <a:spLocks noGrp="1"/>
          </p:cNvSpPr>
          <p:nvPr>
            <p:ph idx="1"/>
          </p:nvPr>
        </p:nvSpPr>
        <p:spPr>
          <a:xfrm>
            <a:off x="91440" y="1166018"/>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60403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9_Section Header">
    <p:spTree>
      <p:nvGrpSpPr>
        <p:cNvPr id="1" name=""/>
        <p:cNvGrpSpPr/>
        <p:nvPr/>
      </p:nvGrpSpPr>
      <p:grpSpPr>
        <a:xfrm>
          <a:off x="0" y="0"/>
          <a:ext cx="0" cy="0"/>
          <a:chOff x="0" y="0"/>
          <a:chExt cx="0" cy="0"/>
        </a:xfrm>
      </p:grpSpPr>
      <p:pic>
        <p:nvPicPr>
          <p:cNvPr id="8" name="Picture 7" descr="Powerpoint_Insid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descr="Powerpoint_Inside2.jpg"/>
          <p:cNvPicPr>
            <a:picLocks noChangeAspect="1"/>
          </p:cNvPicPr>
          <p:nvPr userDrawn="1"/>
        </p:nvPicPr>
        <p:blipFill rotWithShape="1">
          <a:blip r:embed="rId3">
            <a:extLst>
              <a:ext uri="{28A0092B-C50C-407E-A947-70E740481C1C}">
                <a14:useLocalDpi xmlns:a14="http://schemas.microsoft.com/office/drawing/2010/main" val="0"/>
              </a:ext>
            </a:extLst>
          </a:blip>
          <a:srcRect t="91765"/>
          <a:stretch/>
        </p:blipFill>
        <p:spPr>
          <a:xfrm>
            <a:off x="0" y="6293224"/>
            <a:ext cx="9144000" cy="564776"/>
          </a:xfrm>
          <a:prstGeom prst="rect">
            <a:avLst/>
          </a:prstGeom>
        </p:spPr>
      </p:pic>
      <p:sp>
        <p:nvSpPr>
          <p:cNvPr id="4" name="Slide Number Placeholder 8"/>
          <p:cNvSpPr>
            <a:spLocks noGrp="1"/>
          </p:cNvSpPr>
          <p:nvPr>
            <p:ph type="sldNum" sz="quarter" idx="12"/>
          </p:nvPr>
        </p:nvSpPr>
        <p:spPr>
          <a:xfrm>
            <a:off x="6844155" y="6273220"/>
            <a:ext cx="2133600" cy="365125"/>
          </a:xfrm>
        </p:spPr>
        <p:txBody>
          <a:bodyPr/>
          <a:lstStyle/>
          <a:p>
            <a:fld id="{014673C8-EFCF-264F-B150-C1FCB4D8C6A2}" type="slidenum">
              <a:rPr lang="en-US" smtClean="0"/>
              <a:pPr/>
              <a:t>‹#›</a:t>
            </a:fld>
            <a:endParaRPr lang="en-US" dirty="0"/>
          </a:p>
        </p:txBody>
      </p:sp>
      <p:sp>
        <p:nvSpPr>
          <p:cNvPr id="5" name="Title 1"/>
          <p:cNvSpPr>
            <a:spLocks noGrp="1"/>
          </p:cNvSpPr>
          <p:nvPr>
            <p:ph type="title"/>
          </p:nvPr>
        </p:nvSpPr>
        <p:spPr>
          <a:xfrm>
            <a:off x="-9145" y="-9144"/>
            <a:ext cx="8977755" cy="978726"/>
          </a:xfrm>
        </p:spPr>
        <p:txBody>
          <a:bodyPr/>
          <a:lstStyle>
            <a:lvl1pPr algn="l">
              <a:defRPr>
                <a:solidFill>
                  <a:schemeClr val="bg1"/>
                </a:solidFill>
              </a:defRPr>
            </a:lvl1pPr>
          </a:lstStyle>
          <a:p>
            <a:r>
              <a:rPr lang="en-US" dirty="0"/>
              <a:t>Click to edit Master title style</a:t>
            </a:r>
          </a:p>
        </p:txBody>
      </p:sp>
      <p:sp>
        <p:nvSpPr>
          <p:cNvPr id="6" name="Text Placeholder 2"/>
          <p:cNvSpPr>
            <a:spLocks noGrp="1"/>
          </p:cNvSpPr>
          <p:nvPr>
            <p:ph idx="1"/>
          </p:nvPr>
        </p:nvSpPr>
        <p:spPr>
          <a:xfrm>
            <a:off x="91440" y="1166018"/>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60403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0_Section Header">
    <p:spTree>
      <p:nvGrpSpPr>
        <p:cNvPr id="1" name=""/>
        <p:cNvGrpSpPr/>
        <p:nvPr/>
      </p:nvGrpSpPr>
      <p:grpSpPr>
        <a:xfrm>
          <a:off x="0" y="0"/>
          <a:ext cx="0" cy="0"/>
          <a:chOff x="0" y="0"/>
          <a:chExt cx="0" cy="0"/>
        </a:xfrm>
      </p:grpSpPr>
      <p:pic>
        <p:nvPicPr>
          <p:cNvPr id="8" name="Picture 7" descr="Powerpoint_Insid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descr="Powerpoint_Inside2.jpg"/>
          <p:cNvPicPr>
            <a:picLocks noChangeAspect="1"/>
          </p:cNvPicPr>
          <p:nvPr userDrawn="1"/>
        </p:nvPicPr>
        <p:blipFill rotWithShape="1">
          <a:blip r:embed="rId3">
            <a:extLst>
              <a:ext uri="{28A0092B-C50C-407E-A947-70E740481C1C}">
                <a14:useLocalDpi xmlns:a14="http://schemas.microsoft.com/office/drawing/2010/main" val="0"/>
              </a:ext>
            </a:extLst>
          </a:blip>
          <a:srcRect t="91765"/>
          <a:stretch/>
        </p:blipFill>
        <p:spPr>
          <a:xfrm>
            <a:off x="0" y="6293224"/>
            <a:ext cx="9144000" cy="564776"/>
          </a:xfrm>
          <a:prstGeom prst="rect">
            <a:avLst/>
          </a:prstGeom>
        </p:spPr>
      </p:pic>
      <p:sp>
        <p:nvSpPr>
          <p:cNvPr id="4" name="Slide Number Placeholder 8"/>
          <p:cNvSpPr>
            <a:spLocks noGrp="1"/>
          </p:cNvSpPr>
          <p:nvPr>
            <p:ph type="sldNum" sz="quarter" idx="12"/>
          </p:nvPr>
        </p:nvSpPr>
        <p:spPr>
          <a:xfrm>
            <a:off x="6844155" y="6273220"/>
            <a:ext cx="2133600" cy="365125"/>
          </a:xfrm>
        </p:spPr>
        <p:txBody>
          <a:bodyPr/>
          <a:lstStyle/>
          <a:p>
            <a:fld id="{014673C8-EFCF-264F-B150-C1FCB4D8C6A2}" type="slidenum">
              <a:rPr lang="en-US" smtClean="0"/>
              <a:pPr/>
              <a:t>‹#›</a:t>
            </a:fld>
            <a:endParaRPr lang="en-US" dirty="0"/>
          </a:p>
        </p:txBody>
      </p:sp>
      <p:sp>
        <p:nvSpPr>
          <p:cNvPr id="5" name="Title 1"/>
          <p:cNvSpPr>
            <a:spLocks noGrp="1"/>
          </p:cNvSpPr>
          <p:nvPr>
            <p:ph type="title"/>
          </p:nvPr>
        </p:nvSpPr>
        <p:spPr>
          <a:xfrm>
            <a:off x="-9145" y="-9144"/>
            <a:ext cx="8977755" cy="978726"/>
          </a:xfrm>
        </p:spPr>
        <p:txBody>
          <a:bodyPr/>
          <a:lstStyle>
            <a:lvl1pPr algn="l">
              <a:defRPr>
                <a:solidFill>
                  <a:schemeClr val="bg1"/>
                </a:solidFill>
              </a:defRPr>
            </a:lvl1pPr>
          </a:lstStyle>
          <a:p>
            <a:r>
              <a:rPr lang="en-US" dirty="0"/>
              <a:t>Click to edit Master title style</a:t>
            </a:r>
          </a:p>
        </p:txBody>
      </p:sp>
      <p:sp>
        <p:nvSpPr>
          <p:cNvPr id="6" name="Text Placeholder 2"/>
          <p:cNvSpPr>
            <a:spLocks noGrp="1"/>
          </p:cNvSpPr>
          <p:nvPr>
            <p:ph idx="1"/>
          </p:nvPr>
        </p:nvSpPr>
        <p:spPr>
          <a:xfrm>
            <a:off x="91440" y="1166018"/>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60403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1_Section Header">
    <p:spTree>
      <p:nvGrpSpPr>
        <p:cNvPr id="1" name=""/>
        <p:cNvGrpSpPr/>
        <p:nvPr/>
      </p:nvGrpSpPr>
      <p:grpSpPr>
        <a:xfrm>
          <a:off x="0" y="0"/>
          <a:ext cx="0" cy="0"/>
          <a:chOff x="0" y="0"/>
          <a:chExt cx="0" cy="0"/>
        </a:xfrm>
      </p:grpSpPr>
      <p:pic>
        <p:nvPicPr>
          <p:cNvPr id="8" name="Picture 7" descr="Powerpoint_Insid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descr="Powerpoint_Inside2.jpg"/>
          <p:cNvPicPr>
            <a:picLocks noChangeAspect="1"/>
          </p:cNvPicPr>
          <p:nvPr userDrawn="1"/>
        </p:nvPicPr>
        <p:blipFill rotWithShape="1">
          <a:blip r:embed="rId3">
            <a:extLst>
              <a:ext uri="{28A0092B-C50C-407E-A947-70E740481C1C}">
                <a14:useLocalDpi xmlns:a14="http://schemas.microsoft.com/office/drawing/2010/main" val="0"/>
              </a:ext>
            </a:extLst>
          </a:blip>
          <a:srcRect t="91765"/>
          <a:stretch/>
        </p:blipFill>
        <p:spPr>
          <a:xfrm>
            <a:off x="0" y="6293224"/>
            <a:ext cx="9144000" cy="564776"/>
          </a:xfrm>
          <a:prstGeom prst="rect">
            <a:avLst/>
          </a:prstGeom>
        </p:spPr>
      </p:pic>
      <p:sp>
        <p:nvSpPr>
          <p:cNvPr id="4" name="Slide Number Placeholder 8"/>
          <p:cNvSpPr>
            <a:spLocks noGrp="1"/>
          </p:cNvSpPr>
          <p:nvPr>
            <p:ph type="sldNum" sz="quarter" idx="12"/>
          </p:nvPr>
        </p:nvSpPr>
        <p:spPr>
          <a:xfrm>
            <a:off x="6844155" y="6273220"/>
            <a:ext cx="2133600" cy="365125"/>
          </a:xfrm>
        </p:spPr>
        <p:txBody>
          <a:bodyPr/>
          <a:lstStyle/>
          <a:p>
            <a:fld id="{014673C8-EFCF-264F-B150-C1FCB4D8C6A2}" type="slidenum">
              <a:rPr lang="en-US" smtClean="0"/>
              <a:pPr/>
              <a:t>‹#›</a:t>
            </a:fld>
            <a:endParaRPr lang="en-US" dirty="0"/>
          </a:p>
        </p:txBody>
      </p:sp>
      <p:sp>
        <p:nvSpPr>
          <p:cNvPr id="5" name="Title 1"/>
          <p:cNvSpPr>
            <a:spLocks noGrp="1"/>
          </p:cNvSpPr>
          <p:nvPr>
            <p:ph type="title"/>
          </p:nvPr>
        </p:nvSpPr>
        <p:spPr>
          <a:xfrm>
            <a:off x="-9145" y="-9144"/>
            <a:ext cx="8977755" cy="978726"/>
          </a:xfrm>
        </p:spPr>
        <p:txBody>
          <a:bodyPr/>
          <a:lstStyle>
            <a:lvl1pPr algn="l">
              <a:defRPr>
                <a:solidFill>
                  <a:schemeClr val="bg1"/>
                </a:solidFill>
              </a:defRPr>
            </a:lvl1pPr>
          </a:lstStyle>
          <a:p>
            <a:r>
              <a:rPr lang="en-US" dirty="0"/>
              <a:t>Click to edit Master title style</a:t>
            </a:r>
          </a:p>
        </p:txBody>
      </p:sp>
      <p:sp>
        <p:nvSpPr>
          <p:cNvPr id="6" name="Text Placeholder 2"/>
          <p:cNvSpPr>
            <a:spLocks noGrp="1"/>
          </p:cNvSpPr>
          <p:nvPr>
            <p:ph idx="1"/>
          </p:nvPr>
        </p:nvSpPr>
        <p:spPr>
          <a:xfrm>
            <a:off x="91440" y="1166018"/>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60403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2_Section Header">
    <p:spTree>
      <p:nvGrpSpPr>
        <p:cNvPr id="1" name=""/>
        <p:cNvGrpSpPr/>
        <p:nvPr/>
      </p:nvGrpSpPr>
      <p:grpSpPr>
        <a:xfrm>
          <a:off x="0" y="0"/>
          <a:ext cx="0" cy="0"/>
          <a:chOff x="0" y="0"/>
          <a:chExt cx="0" cy="0"/>
        </a:xfrm>
      </p:grpSpPr>
      <p:pic>
        <p:nvPicPr>
          <p:cNvPr id="8" name="Picture 7" descr="Powerpoint_Insid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descr="Powerpoint_Inside2.jpg"/>
          <p:cNvPicPr>
            <a:picLocks noChangeAspect="1"/>
          </p:cNvPicPr>
          <p:nvPr userDrawn="1"/>
        </p:nvPicPr>
        <p:blipFill rotWithShape="1">
          <a:blip r:embed="rId3">
            <a:extLst>
              <a:ext uri="{28A0092B-C50C-407E-A947-70E740481C1C}">
                <a14:useLocalDpi xmlns:a14="http://schemas.microsoft.com/office/drawing/2010/main" val="0"/>
              </a:ext>
            </a:extLst>
          </a:blip>
          <a:srcRect t="91765"/>
          <a:stretch/>
        </p:blipFill>
        <p:spPr>
          <a:xfrm>
            <a:off x="0" y="6293224"/>
            <a:ext cx="9144000" cy="564776"/>
          </a:xfrm>
          <a:prstGeom prst="rect">
            <a:avLst/>
          </a:prstGeom>
        </p:spPr>
      </p:pic>
      <p:sp>
        <p:nvSpPr>
          <p:cNvPr id="4" name="Slide Number Placeholder 8"/>
          <p:cNvSpPr>
            <a:spLocks noGrp="1"/>
          </p:cNvSpPr>
          <p:nvPr>
            <p:ph type="sldNum" sz="quarter" idx="12"/>
          </p:nvPr>
        </p:nvSpPr>
        <p:spPr>
          <a:xfrm>
            <a:off x="6844155" y="6273220"/>
            <a:ext cx="2133600" cy="365125"/>
          </a:xfrm>
        </p:spPr>
        <p:txBody>
          <a:bodyPr/>
          <a:lstStyle/>
          <a:p>
            <a:fld id="{014673C8-EFCF-264F-B150-C1FCB4D8C6A2}" type="slidenum">
              <a:rPr lang="en-US" smtClean="0"/>
              <a:pPr/>
              <a:t>‹#›</a:t>
            </a:fld>
            <a:endParaRPr lang="en-US" dirty="0"/>
          </a:p>
        </p:txBody>
      </p:sp>
      <p:sp>
        <p:nvSpPr>
          <p:cNvPr id="5" name="Title 1"/>
          <p:cNvSpPr>
            <a:spLocks noGrp="1"/>
          </p:cNvSpPr>
          <p:nvPr>
            <p:ph type="title"/>
          </p:nvPr>
        </p:nvSpPr>
        <p:spPr>
          <a:xfrm>
            <a:off x="-9145" y="-9144"/>
            <a:ext cx="8977755" cy="978726"/>
          </a:xfrm>
        </p:spPr>
        <p:txBody>
          <a:bodyPr/>
          <a:lstStyle>
            <a:lvl1pPr algn="l">
              <a:defRPr>
                <a:solidFill>
                  <a:schemeClr val="bg1"/>
                </a:solidFill>
              </a:defRPr>
            </a:lvl1pPr>
          </a:lstStyle>
          <a:p>
            <a:r>
              <a:rPr lang="en-US" dirty="0"/>
              <a:t>Click to edit Master title style</a:t>
            </a:r>
          </a:p>
        </p:txBody>
      </p:sp>
      <p:sp>
        <p:nvSpPr>
          <p:cNvPr id="6" name="Text Placeholder 2"/>
          <p:cNvSpPr>
            <a:spLocks noGrp="1"/>
          </p:cNvSpPr>
          <p:nvPr>
            <p:ph idx="1"/>
          </p:nvPr>
        </p:nvSpPr>
        <p:spPr>
          <a:xfrm>
            <a:off x="91440" y="1166018"/>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60403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3_Section Header">
    <p:spTree>
      <p:nvGrpSpPr>
        <p:cNvPr id="1" name=""/>
        <p:cNvGrpSpPr/>
        <p:nvPr/>
      </p:nvGrpSpPr>
      <p:grpSpPr>
        <a:xfrm>
          <a:off x="0" y="0"/>
          <a:ext cx="0" cy="0"/>
          <a:chOff x="0" y="0"/>
          <a:chExt cx="0" cy="0"/>
        </a:xfrm>
      </p:grpSpPr>
      <p:pic>
        <p:nvPicPr>
          <p:cNvPr id="8" name="Picture 7" descr="Powerpoint_Insid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descr="Powerpoint_Inside2.jpg"/>
          <p:cNvPicPr>
            <a:picLocks noChangeAspect="1"/>
          </p:cNvPicPr>
          <p:nvPr userDrawn="1"/>
        </p:nvPicPr>
        <p:blipFill rotWithShape="1">
          <a:blip r:embed="rId3">
            <a:extLst>
              <a:ext uri="{28A0092B-C50C-407E-A947-70E740481C1C}">
                <a14:useLocalDpi xmlns:a14="http://schemas.microsoft.com/office/drawing/2010/main" val="0"/>
              </a:ext>
            </a:extLst>
          </a:blip>
          <a:srcRect t="91765"/>
          <a:stretch/>
        </p:blipFill>
        <p:spPr>
          <a:xfrm>
            <a:off x="0" y="6293224"/>
            <a:ext cx="9144000" cy="564776"/>
          </a:xfrm>
          <a:prstGeom prst="rect">
            <a:avLst/>
          </a:prstGeom>
        </p:spPr>
      </p:pic>
      <p:sp>
        <p:nvSpPr>
          <p:cNvPr id="4" name="Slide Number Placeholder 8"/>
          <p:cNvSpPr>
            <a:spLocks noGrp="1"/>
          </p:cNvSpPr>
          <p:nvPr>
            <p:ph type="sldNum" sz="quarter" idx="12"/>
          </p:nvPr>
        </p:nvSpPr>
        <p:spPr>
          <a:xfrm>
            <a:off x="6844155" y="6273220"/>
            <a:ext cx="2133600" cy="365125"/>
          </a:xfrm>
        </p:spPr>
        <p:txBody>
          <a:bodyPr/>
          <a:lstStyle/>
          <a:p>
            <a:fld id="{014673C8-EFCF-264F-B150-C1FCB4D8C6A2}" type="slidenum">
              <a:rPr lang="en-US" smtClean="0"/>
              <a:pPr/>
              <a:t>‹#›</a:t>
            </a:fld>
            <a:endParaRPr lang="en-US" dirty="0"/>
          </a:p>
        </p:txBody>
      </p:sp>
      <p:sp>
        <p:nvSpPr>
          <p:cNvPr id="5" name="Title 1"/>
          <p:cNvSpPr>
            <a:spLocks noGrp="1"/>
          </p:cNvSpPr>
          <p:nvPr>
            <p:ph type="title"/>
          </p:nvPr>
        </p:nvSpPr>
        <p:spPr>
          <a:xfrm>
            <a:off x="-9145" y="-9144"/>
            <a:ext cx="8977755" cy="978726"/>
          </a:xfrm>
        </p:spPr>
        <p:txBody>
          <a:bodyPr/>
          <a:lstStyle>
            <a:lvl1pPr algn="l">
              <a:defRPr>
                <a:solidFill>
                  <a:schemeClr val="bg1"/>
                </a:solidFill>
              </a:defRPr>
            </a:lvl1pPr>
          </a:lstStyle>
          <a:p>
            <a:r>
              <a:rPr lang="en-US" dirty="0"/>
              <a:t>Click to edit Master title style</a:t>
            </a:r>
          </a:p>
        </p:txBody>
      </p:sp>
      <p:sp>
        <p:nvSpPr>
          <p:cNvPr id="6" name="Text Placeholder 2"/>
          <p:cNvSpPr>
            <a:spLocks noGrp="1"/>
          </p:cNvSpPr>
          <p:nvPr>
            <p:ph idx="1"/>
          </p:nvPr>
        </p:nvSpPr>
        <p:spPr>
          <a:xfrm>
            <a:off x="91440" y="1166018"/>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60403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4_Section Header">
    <p:spTree>
      <p:nvGrpSpPr>
        <p:cNvPr id="1" name=""/>
        <p:cNvGrpSpPr/>
        <p:nvPr/>
      </p:nvGrpSpPr>
      <p:grpSpPr>
        <a:xfrm>
          <a:off x="0" y="0"/>
          <a:ext cx="0" cy="0"/>
          <a:chOff x="0" y="0"/>
          <a:chExt cx="0" cy="0"/>
        </a:xfrm>
      </p:grpSpPr>
      <p:pic>
        <p:nvPicPr>
          <p:cNvPr id="8" name="Picture 7" descr="Powerpoint_Insid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descr="Powerpoint_Inside2.jpg"/>
          <p:cNvPicPr>
            <a:picLocks noChangeAspect="1"/>
          </p:cNvPicPr>
          <p:nvPr userDrawn="1"/>
        </p:nvPicPr>
        <p:blipFill rotWithShape="1">
          <a:blip r:embed="rId3">
            <a:extLst>
              <a:ext uri="{28A0092B-C50C-407E-A947-70E740481C1C}">
                <a14:useLocalDpi xmlns:a14="http://schemas.microsoft.com/office/drawing/2010/main" val="0"/>
              </a:ext>
            </a:extLst>
          </a:blip>
          <a:srcRect t="91765"/>
          <a:stretch/>
        </p:blipFill>
        <p:spPr>
          <a:xfrm>
            <a:off x="0" y="6293224"/>
            <a:ext cx="9144000" cy="564776"/>
          </a:xfrm>
          <a:prstGeom prst="rect">
            <a:avLst/>
          </a:prstGeom>
        </p:spPr>
      </p:pic>
      <p:sp>
        <p:nvSpPr>
          <p:cNvPr id="4" name="Slide Number Placeholder 8"/>
          <p:cNvSpPr>
            <a:spLocks noGrp="1"/>
          </p:cNvSpPr>
          <p:nvPr>
            <p:ph type="sldNum" sz="quarter" idx="12"/>
          </p:nvPr>
        </p:nvSpPr>
        <p:spPr>
          <a:xfrm>
            <a:off x="6844155" y="6273220"/>
            <a:ext cx="2133600" cy="365125"/>
          </a:xfrm>
        </p:spPr>
        <p:txBody>
          <a:bodyPr/>
          <a:lstStyle/>
          <a:p>
            <a:fld id="{014673C8-EFCF-264F-B150-C1FCB4D8C6A2}" type="slidenum">
              <a:rPr lang="en-US" smtClean="0"/>
              <a:pPr/>
              <a:t>‹#›</a:t>
            </a:fld>
            <a:endParaRPr lang="en-US" dirty="0"/>
          </a:p>
        </p:txBody>
      </p:sp>
      <p:sp>
        <p:nvSpPr>
          <p:cNvPr id="5" name="Title 1"/>
          <p:cNvSpPr>
            <a:spLocks noGrp="1"/>
          </p:cNvSpPr>
          <p:nvPr>
            <p:ph type="title"/>
          </p:nvPr>
        </p:nvSpPr>
        <p:spPr>
          <a:xfrm>
            <a:off x="-9145" y="-9144"/>
            <a:ext cx="8977755" cy="978726"/>
          </a:xfrm>
        </p:spPr>
        <p:txBody>
          <a:bodyPr/>
          <a:lstStyle>
            <a:lvl1pPr algn="l">
              <a:defRPr>
                <a:solidFill>
                  <a:schemeClr val="bg1"/>
                </a:solidFill>
              </a:defRPr>
            </a:lvl1pPr>
          </a:lstStyle>
          <a:p>
            <a:r>
              <a:rPr lang="en-US" dirty="0"/>
              <a:t>Click to edit Master title style</a:t>
            </a:r>
          </a:p>
        </p:txBody>
      </p:sp>
      <p:sp>
        <p:nvSpPr>
          <p:cNvPr id="6" name="Text Placeholder 2"/>
          <p:cNvSpPr>
            <a:spLocks noGrp="1"/>
          </p:cNvSpPr>
          <p:nvPr>
            <p:ph idx="1"/>
          </p:nvPr>
        </p:nvSpPr>
        <p:spPr>
          <a:xfrm>
            <a:off x="91440" y="1166018"/>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60403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5_Section Header">
    <p:spTree>
      <p:nvGrpSpPr>
        <p:cNvPr id="1" name=""/>
        <p:cNvGrpSpPr/>
        <p:nvPr/>
      </p:nvGrpSpPr>
      <p:grpSpPr>
        <a:xfrm>
          <a:off x="0" y="0"/>
          <a:ext cx="0" cy="0"/>
          <a:chOff x="0" y="0"/>
          <a:chExt cx="0" cy="0"/>
        </a:xfrm>
      </p:grpSpPr>
      <p:pic>
        <p:nvPicPr>
          <p:cNvPr id="8" name="Picture 7" descr="Powerpoint_Insid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descr="Powerpoint_Inside2.jpg"/>
          <p:cNvPicPr>
            <a:picLocks noChangeAspect="1"/>
          </p:cNvPicPr>
          <p:nvPr userDrawn="1"/>
        </p:nvPicPr>
        <p:blipFill rotWithShape="1">
          <a:blip r:embed="rId3">
            <a:extLst>
              <a:ext uri="{28A0092B-C50C-407E-A947-70E740481C1C}">
                <a14:useLocalDpi xmlns:a14="http://schemas.microsoft.com/office/drawing/2010/main" val="0"/>
              </a:ext>
            </a:extLst>
          </a:blip>
          <a:srcRect t="91765"/>
          <a:stretch/>
        </p:blipFill>
        <p:spPr>
          <a:xfrm>
            <a:off x="0" y="6293224"/>
            <a:ext cx="9144000" cy="564776"/>
          </a:xfrm>
          <a:prstGeom prst="rect">
            <a:avLst/>
          </a:prstGeom>
        </p:spPr>
      </p:pic>
      <p:sp>
        <p:nvSpPr>
          <p:cNvPr id="4" name="Slide Number Placeholder 8"/>
          <p:cNvSpPr>
            <a:spLocks noGrp="1"/>
          </p:cNvSpPr>
          <p:nvPr>
            <p:ph type="sldNum" sz="quarter" idx="12"/>
          </p:nvPr>
        </p:nvSpPr>
        <p:spPr>
          <a:xfrm>
            <a:off x="6844155" y="6273220"/>
            <a:ext cx="2133600" cy="365125"/>
          </a:xfrm>
        </p:spPr>
        <p:txBody>
          <a:bodyPr/>
          <a:lstStyle/>
          <a:p>
            <a:fld id="{014673C8-EFCF-264F-B150-C1FCB4D8C6A2}" type="slidenum">
              <a:rPr lang="en-US" smtClean="0"/>
              <a:pPr/>
              <a:t>‹#›</a:t>
            </a:fld>
            <a:endParaRPr lang="en-US" dirty="0"/>
          </a:p>
        </p:txBody>
      </p:sp>
      <p:sp>
        <p:nvSpPr>
          <p:cNvPr id="5" name="Title 1"/>
          <p:cNvSpPr>
            <a:spLocks noGrp="1"/>
          </p:cNvSpPr>
          <p:nvPr>
            <p:ph type="title"/>
          </p:nvPr>
        </p:nvSpPr>
        <p:spPr>
          <a:xfrm>
            <a:off x="-9145" y="-9144"/>
            <a:ext cx="8977755" cy="978726"/>
          </a:xfrm>
        </p:spPr>
        <p:txBody>
          <a:bodyPr/>
          <a:lstStyle>
            <a:lvl1pPr algn="l">
              <a:defRPr>
                <a:solidFill>
                  <a:schemeClr val="bg1"/>
                </a:solidFill>
              </a:defRPr>
            </a:lvl1pPr>
          </a:lstStyle>
          <a:p>
            <a:r>
              <a:rPr lang="en-US" dirty="0"/>
              <a:t>Click to edit Master title style</a:t>
            </a:r>
          </a:p>
        </p:txBody>
      </p:sp>
      <p:sp>
        <p:nvSpPr>
          <p:cNvPr id="6" name="Text Placeholder 2"/>
          <p:cNvSpPr>
            <a:spLocks noGrp="1"/>
          </p:cNvSpPr>
          <p:nvPr>
            <p:ph idx="1"/>
          </p:nvPr>
        </p:nvSpPr>
        <p:spPr>
          <a:xfrm>
            <a:off x="91440" y="1166018"/>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60403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6_Section Header">
    <p:spTree>
      <p:nvGrpSpPr>
        <p:cNvPr id="1" name=""/>
        <p:cNvGrpSpPr/>
        <p:nvPr/>
      </p:nvGrpSpPr>
      <p:grpSpPr>
        <a:xfrm>
          <a:off x="0" y="0"/>
          <a:ext cx="0" cy="0"/>
          <a:chOff x="0" y="0"/>
          <a:chExt cx="0" cy="0"/>
        </a:xfrm>
      </p:grpSpPr>
      <p:pic>
        <p:nvPicPr>
          <p:cNvPr id="8" name="Picture 7" descr="Powerpoint_Insid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descr="Powerpoint_Inside2.jpg"/>
          <p:cNvPicPr>
            <a:picLocks noChangeAspect="1"/>
          </p:cNvPicPr>
          <p:nvPr userDrawn="1"/>
        </p:nvPicPr>
        <p:blipFill rotWithShape="1">
          <a:blip r:embed="rId3">
            <a:extLst>
              <a:ext uri="{28A0092B-C50C-407E-A947-70E740481C1C}">
                <a14:useLocalDpi xmlns:a14="http://schemas.microsoft.com/office/drawing/2010/main" val="0"/>
              </a:ext>
            </a:extLst>
          </a:blip>
          <a:srcRect t="91765"/>
          <a:stretch/>
        </p:blipFill>
        <p:spPr>
          <a:xfrm>
            <a:off x="0" y="6293224"/>
            <a:ext cx="9144000" cy="564776"/>
          </a:xfrm>
          <a:prstGeom prst="rect">
            <a:avLst/>
          </a:prstGeom>
        </p:spPr>
      </p:pic>
      <p:sp>
        <p:nvSpPr>
          <p:cNvPr id="4" name="Slide Number Placeholder 8"/>
          <p:cNvSpPr>
            <a:spLocks noGrp="1"/>
          </p:cNvSpPr>
          <p:nvPr>
            <p:ph type="sldNum" sz="quarter" idx="12"/>
          </p:nvPr>
        </p:nvSpPr>
        <p:spPr>
          <a:xfrm>
            <a:off x="6844155" y="6273220"/>
            <a:ext cx="2133600" cy="365125"/>
          </a:xfrm>
        </p:spPr>
        <p:txBody>
          <a:bodyPr/>
          <a:lstStyle/>
          <a:p>
            <a:fld id="{014673C8-EFCF-264F-B150-C1FCB4D8C6A2}" type="slidenum">
              <a:rPr lang="en-US" smtClean="0"/>
              <a:pPr/>
              <a:t>‹#›</a:t>
            </a:fld>
            <a:endParaRPr lang="en-US" dirty="0"/>
          </a:p>
        </p:txBody>
      </p:sp>
      <p:sp>
        <p:nvSpPr>
          <p:cNvPr id="5" name="Title 1"/>
          <p:cNvSpPr>
            <a:spLocks noGrp="1"/>
          </p:cNvSpPr>
          <p:nvPr>
            <p:ph type="title"/>
          </p:nvPr>
        </p:nvSpPr>
        <p:spPr>
          <a:xfrm>
            <a:off x="-9145" y="-9144"/>
            <a:ext cx="8977755" cy="978726"/>
          </a:xfrm>
        </p:spPr>
        <p:txBody>
          <a:bodyPr/>
          <a:lstStyle>
            <a:lvl1pPr algn="l">
              <a:defRPr>
                <a:solidFill>
                  <a:schemeClr val="bg1"/>
                </a:solidFill>
              </a:defRPr>
            </a:lvl1pPr>
          </a:lstStyle>
          <a:p>
            <a:r>
              <a:rPr lang="en-US" dirty="0"/>
              <a:t>Click to edit Master title style</a:t>
            </a:r>
          </a:p>
        </p:txBody>
      </p:sp>
      <p:sp>
        <p:nvSpPr>
          <p:cNvPr id="6" name="Text Placeholder 2"/>
          <p:cNvSpPr>
            <a:spLocks noGrp="1"/>
          </p:cNvSpPr>
          <p:nvPr>
            <p:ph idx="1"/>
          </p:nvPr>
        </p:nvSpPr>
        <p:spPr>
          <a:xfrm>
            <a:off x="91440" y="1166018"/>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60403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7_Section Header">
    <p:spTree>
      <p:nvGrpSpPr>
        <p:cNvPr id="1" name=""/>
        <p:cNvGrpSpPr/>
        <p:nvPr/>
      </p:nvGrpSpPr>
      <p:grpSpPr>
        <a:xfrm>
          <a:off x="0" y="0"/>
          <a:ext cx="0" cy="0"/>
          <a:chOff x="0" y="0"/>
          <a:chExt cx="0" cy="0"/>
        </a:xfrm>
      </p:grpSpPr>
      <p:pic>
        <p:nvPicPr>
          <p:cNvPr id="8" name="Picture 7" descr="Powerpoint_Insid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descr="Powerpoint_Inside2.jpg"/>
          <p:cNvPicPr>
            <a:picLocks noChangeAspect="1"/>
          </p:cNvPicPr>
          <p:nvPr userDrawn="1"/>
        </p:nvPicPr>
        <p:blipFill rotWithShape="1">
          <a:blip r:embed="rId3">
            <a:extLst>
              <a:ext uri="{28A0092B-C50C-407E-A947-70E740481C1C}">
                <a14:useLocalDpi xmlns:a14="http://schemas.microsoft.com/office/drawing/2010/main" val="0"/>
              </a:ext>
            </a:extLst>
          </a:blip>
          <a:srcRect t="91765"/>
          <a:stretch/>
        </p:blipFill>
        <p:spPr>
          <a:xfrm>
            <a:off x="0" y="6293224"/>
            <a:ext cx="9144000" cy="564776"/>
          </a:xfrm>
          <a:prstGeom prst="rect">
            <a:avLst/>
          </a:prstGeom>
        </p:spPr>
      </p:pic>
      <p:sp>
        <p:nvSpPr>
          <p:cNvPr id="4" name="Slide Number Placeholder 8"/>
          <p:cNvSpPr>
            <a:spLocks noGrp="1"/>
          </p:cNvSpPr>
          <p:nvPr>
            <p:ph type="sldNum" sz="quarter" idx="12"/>
          </p:nvPr>
        </p:nvSpPr>
        <p:spPr>
          <a:xfrm>
            <a:off x="6844155" y="6273220"/>
            <a:ext cx="2133600" cy="365125"/>
          </a:xfrm>
        </p:spPr>
        <p:txBody>
          <a:bodyPr/>
          <a:lstStyle/>
          <a:p>
            <a:fld id="{014673C8-EFCF-264F-B150-C1FCB4D8C6A2}" type="slidenum">
              <a:rPr lang="en-US" smtClean="0"/>
              <a:pPr/>
              <a:t>‹#›</a:t>
            </a:fld>
            <a:endParaRPr lang="en-US" dirty="0"/>
          </a:p>
        </p:txBody>
      </p:sp>
      <p:sp>
        <p:nvSpPr>
          <p:cNvPr id="5" name="Title 1"/>
          <p:cNvSpPr>
            <a:spLocks noGrp="1"/>
          </p:cNvSpPr>
          <p:nvPr>
            <p:ph type="title"/>
          </p:nvPr>
        </p:nvSpPr>
        <p:spPr>
          <a:xfrm>
            <a:off x="-9145" y="-9144"/>
            <a:ext cx="8977755" cy="978726"/>
          </a:xfrm>
        </p:spPr>
        <p:txBody>
          <a:bodyPr/>
          <a:lstStyle>
            <a:lvl1pPr algn="l">
              <a:defRPr>
                <a:solidFill>
                  <a:schemeClr val="bg1"/>
                </a:solidFill>
              </a:defRPr>
            </a:lvl1pPr>
          </a:lstStyle>
          <a:p>
            <a:r>
              <a:rPr lang="en-US" dirty="0"/>
              <a:t>Click to edit Master title style</a:t>
            </a:r>
          </a:p>
        </p:txBody>
      </p:sp>
      <p:sp>
        <p:nvSpPr>
          <p:cNvPr id="6" name="Text Placeholder 2"/>
          <p:cNvSpPr>
            <a:spLocks noGrp="1"/>
          </p:cNvSpPr>
          <p:nvPr>
            <p:ph idx="1"/>
          </p:nvPr>
        </p:nvSpPr>
        <p:spPr>
          <a:xfrm>
            <a:off x="91440" y="1166018"/>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6040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80848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8_Section Header">
    <p:spTree>
      <p:nvGrpSpPr>
        <p:cNvPr id="1" name=""/>
        <p:cNvGrpSpPr/>
        <p:nvPr/>
      </p:nvGrpSpPr>
      <p:grpSpPr>
        <a:xfrm>
          <a:off x="0" y="0"/>
          <a:ext cx="0" cy="0"/>
          <a:chOff x="0" y="0"/>
          <a:chExt cx="0" cy="0"/>
        </a:xfrm>
      </p:grpSpPr>
      <p:pic>
        <p:nvPicPr>
          <p:cNvPr id="8" name="Picture 7" descr="Powerpoint_Insid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descr="Powerpoint_Inside2.jpg"/>
          <p:cNvPicPr>
            <a:picLocks noChangeAspect="1"/>
          </p:cNvPicPr>
          <p:nvPr userDrawn="1"/>
        </p:nvPicPr>
        <p:blipFill rotWithShape="1">
          <a:blip r:embed="rId3">
            <a:extLst>
              <a:ext uri="{28A0092B-C50C-407E-A947-70E740481C1C}">
                <a14:useLocalDpi xmlns:a14="http://schemas.microsoft.com/office/drawing/2010/main" val="0"/>
              </a:ext>
            </a:extLst>
          </a:blip>
          <a:srcRect t="91765"/>
          <a:stretch/>
        </p:blipFill>
        <p:spPr>
          <a:xfrm>
            <a:off x="0" y="6293224"/>
            <a:ext cx="9144000" cy="564776"/>
          </a:xfrm>
          <a:prstGeom prst="rect">
            <a:avLst/>
          </a:prstGeom>
        </p:spPr>
      </p:pic>
      <p:sp>
        <p:nvSpPr>
          <p:cNvPr id="4" name="Slide Number Placeholder 8"/>
          <p:cNvSpPr>
            <a:spLocks noGrp="1"/>
          </p:cNvSpPr>
          <p:nvPr>
            <p:ph type="sldNum" sz="quarter" idx="12"/>
          </p:nvPr>
        </p:nvSpPr>
        <p:spPr>
          <a:xfrm>
            <a:off x="6844155" y="6273220"/>
            <a:ext cx="2133600" cy="365125"/>
          </a:xfrm>
        </p:spPr>
        <p:txBody>
          <a:bodyPr/>
          <a:lstStyle/>
          <a:p>
            <a:fld id="{014673C8-EFCF-264F-B150-C1FCB4D8C6A2}" type="slidenum">
              <a:rPr lang="en-US" smtClean="0"/>
              <a:pPr/>
              <a:t>‹#›</a:t>
            </a:fld>
            <a:endParaRPr lang="en-US" dirty="0"/>
          </a:p>
        </p:txBody>
      </p:sp>
      <p:sp>
        <p:nvSpPr>
          <p:cNvPr id="5" name="Title 1"/>
          <p:cNvSpPr>
            <a:spLocks noGrp="1"/>
          </p:cNvSpPr>
          <p:nvPr>
            <p:ph type="title"/>
          </p:nvPr>
        </p:nvSpPr>
        <p:spPr>
          <a:xfrm>
            <a:off x="-9145" y="-9144"/>
            <a:ext cx="8977755" cy="978726"/>
          </a:xfrm>
        </p:spPr>
        <p:txBody>
          <a:bodyPr/>
          <a:lstStyle>
            <a:lvl1pPr algn="l">
              <a:defRPr>
                <a:solidFill>
                  <a:schemeClr val="bg1"/>
                </a:solidFill>
              </a:defRPr>
            </a:lvl1pPr>
          </a:lstStyle>
          <a:p>
            <a:r>
              <a:rPr lang="en-US" dirty="0"/>
              <a:t>Click to edit Master title style</a:t>
            </a:r>
          </a:p>
        </p:txBody>
      </p:sp>
      <p:sp>
        <p:nvSpPr>
          <p:cNvPr id="6" name="Text Placeholder 2"/>
          <p:cNvSpPr>
            <a:spLocks noGrp="1"/>
          </p:cNvSpPr>
          <p:nvPr>
            <p:ph idx="1"/>
          </p:nvPr>
        </p:nvSpPr>
        <p:spPr>
          <a:xfrm>
            <a:off x="91440" y="1166018"/>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60403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9_Section Header">
    <p:spTree>
      <p:nvGrpSpPr>
        <p:cNvPr id="1" name=""/>
        <p:cNvGrpSpPr/>
        <p:nvPr/>
      </p:nvGrpSpPr>
      <p:grpSpPr>
        <a:xfrm>
          <a:off x="0" y="0"/>
          <a:ext cx="0" cy="0"/>
          <a:chOff x="0" y="0"/>
          <a:chExt cx="0" cy="0"/>
        </a:xfrm>
      </p:grpSpPr>
      <p:pic>
        <p:nvPicPr>
          <p:cNvPr id="8" name="Picture 7" descr="Powerpoint_Insid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descr="Powerpoint_Inside2.jpg"/>
          <p:cNvPicPr>
            <a:picLocks noChangeAspect="1"/>
          </p:cNvPicPr>
          <p:nvPr userDrawn="1"/>
        </p:nvPicPr>
        <p:blipFill rotWithShape="1">
          <a:blip r:embed="rId3">
            <a:extLst>
              <a:ext uri="{28A0092B-C50C-407E-A947-70E740481C1C}">
                <a14:useLocalDpi xmlns:a14="http://schemas.microsoft.com/office/drawing/2010/main" val="0"/>
              </a:ext>
            </a:extLst>
          </a:blip>
          <a:srcRect t="91765"/>
          <a:stretch/>
        </p:blipFill>
        <p:spPr>
          <a:xfrm>
            <a:off x="0" y="6293224"/>
            <a:ext cx="9144000" cy="564776"/>
          </a:xfrm>
          <a:prstGeom prst="rect">
            <a:avLst/>
          </a:prstGeom>
        </p:spPr>
      </p:pic>
      <p:sp>
        <p:nvSpPr>
          <p:cNvPr id="4" name="Slide Number Placeholder 8"/>
          <p:cNvSpPr>
            <a:spLocks noGrp="1"/>
          </p:cNvSpPr>
          <p:nvPr>
            <p:ph type="sldNum" sz="quarter" idx="12"/>
          </p:nvPr>
        </p:nvSpPr>
        <p:spPr>
          <a:xfrm>
            <a:off x="6844155" y="6273220"/>
            <a:ext cx="2133600" cy="365125"/>
          </a:xfrm>
        </p:spPr>
        <p:txBody>
          <a:bodyPr/>
          <a:lstStyle/>
          <a:p>
            <a:fld id="{014673C8-EFCF-264F-B150-C1FCB4D8C6A2}" type="slidenum">
              <a:rPr lang="en-US" smtClean="0"/>
              <a:pPr/>
              <a:t>‹#›</a:t>
            </a:fld>
            <a:endParaRPr lang="en-US" dirty="0"/>
          </a:p>
        </p:txBody>
      </p:sp>
      <p:sp>
        <p:nvSpPr>
          <p:cNvPr id="5" name="Title 1"/>
          <p:cNvSpPr>
            <a:spLocks noGrp="1"/>
          </p:cNvSpPr>
          <p:nvPr>
            <p:ph type="title"/>
          </p:nvPr>
        </p:nvSpPr>
        <p:spPr>
          <a:xfrm>
            <a:off x="-9145" y="-9144"/>
            <a:ext cx="8977755" cy="978726"/>
          </a:xfrm>
        </p:spPr>
        <p:txBody>
          <a:bodyPr/>
          <a:lstStyle>
            <a:lvl1pPr algn="l">
              <a:defRPr>
                <a:solidFill>
                  <a:schemeClr val="bg1"/>
                </a:solidFill>
              </a:defRPr>
            </a:lvl1pPr>
          </a:lstStyle>
          <a:p>
            <a:r>
              <a:rPr lang="en-US" dirty="0"/>
              <a:t>Click to edit Master title style</a:t>
            </a:r>
          </a:p>
        </p:txBody>
      </p:sp>
      <p:sp>
        <p:nvSpPr>
          <p:cNvPr id="6" name="Text Placeholder 2"/>
          <p:cNvSpPr>
            <a:spLocks noGrp="1"/>
          </p:cNvSpPr>
          <p:nvPr>
            <p:ph idx="1"/>
          </p:nvPr>
        </p:nvSpPr>
        <p:spPr>
          <a:xfrm>
            <a:off x="91440" y="1166018"/>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60403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30_Section Header">
    <p:spTree>
      <p:nvGrpSpPr>
        <p:cNvPr id="1" name=""/>
        <p:cNvGrpSpPr/>
        <p:nvPr/>
      </p:nvGrpSpPr>
      <p:grpSpPr>
        <a:xfrm>
          <a:off x="0" y="0"/>
          <a:ext cx="0" cy="0"/>
          <a:chOff x="0" y="0"/>
          <a:chExt cx="0" cy="0"/>
        </a:xfrm>
      </p:grpSpPr>
      <p:pic>
        <p:nvPicPr>
          <p:cNvPr id="8" name="Picture 7" descr="Powerpoint_Insid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descr="Powerpoint_Inside2.jpg"/>
          <p:cNvPicPr>
            <a:picLocks noChangeAspect="1"/>
          </p:cNvPicPr>
          <p:nvPr userDrawn="1"/>
        </p:nvPicPr>
        <p:blipFill rotWithShape="1">
          <a:blip r:embed="rId3">
            <a:extLst>
              <a:ext uri="{28A0092B-C50C-407E-A947-70E740481C1C}">
                <a14:useLocalDpi xmlns:a14="http://schemas.microsoft.com/office/drawing/2010/main" val="0"/>
              </a:ext>
            </a:extLst>
          </a:blip>
          <a:srcRect t="91765"/>
          <a:stretch/>
        </p:blipFill>
        <p:spPr>
          <a:xfrm>
            <a:off x="0" y="6293224"/>
            <a:ext cx="9144000" cy="564776"/>
          </a:xfrm>
          <a:prstGeom prst="rect">
            <a:avLst/>
          </a:prstGeom>
        </p:spPr>
      </p:pic>
      <p:sp>
        <p:nvSpPr>
          <p:cNvPr id="4" name="Slide Number Placeholder 8"/>
          <p:cNvSpPr>
            <a:spLocks noGrp="1"/>
          </p:cNvSpPr>
          <p:nvPr>
            <p:ph type="sldNum" sz="quarter" idx="12"/>
          </p:nvPr>
        </p:nvSpPr>
        <p:spPr>
          <a:xfrm>
            <a:off x="6844155" y="6273220"/>
            <a:ext cx="2133600" cy="365125"/>
          </a:xfrm>
        </p:spPr>
        <p:txBody>
          <a:bodyPr/>
          <a:lstStyle/>
          <a:p>
            <a:fld id="{014673C8-EFCF-264F-B150-C1FCB4D8C6A2}" type="slidenum">
              <a:rPr lang="en-US" smtClean="0"/>
              <a:pPr/>
              <a:t>‹#›</a:t>
            </a:fld>
            <a:endParaRPr lang="en-US" dirty="0"/>
          </a:p>
        </p:txBody>
      </p:sp>
      <p:sp>
        <p:nvSpPr>
          <p:cNvPr id="5" name="Title 1"/>
          <p:cNvSpPr>
            <a:spLocks noGrp="1"/>
          </p:cNvSpPr>
          <p:nvPr>
            <p:ph type="title"/>
          </p:nvPr>
        </p:nvSpPr>
        <p:spPr>
          <a:xfrm>
            <a:off x="-9145" y="-9144"/>
            <a:ext cx="8977755" cy="978726"/>
          </a:xfrm>
        </p:spPr>
        <p:txBody>
          <a:bodyPr/>
          <a:lstStyle>
            <a:lvl1pPr algn="l">
              <a:defRPr>
                <a:solidFill>
                  <a:schemeClr val="bg1"/>
                </a:solidFill>
              </a:defRPr>
            </a:lvl1pPr>
          </a:lstStyle>
          <a:p>
            <a:r>
              <a:rPr lang="en-US" dirty="0"/>
              <a:t>Click to edit Master title style</a:t>
            </a:r>
          </a:p>
        </p:txBody>
      </p:sp>
      <p:sp>
        <p:nvSpPr>
          <p:cNvPr id="6" name="Text Placeholder 2"/>
          <p:cNvSpPr>
            <a:spLocks noGrp="1"/>
          </p:cNvSpPr>
          <p:nvPr>
            <p:ph idx="1"/>
          </p:nvPr>
        </p:nvSpPr>
        <p:spPr>
          <a:xfrm>
            <a:off x="91440" y="1166018"/>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60403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31_Section Header">
    <p:spTree>
      <p:nvGrpSpPr>
        <p:cNvPr id="1" name=""/>
        <p:cNvGrpSpPr/>
        <p:nvPr/>
      </p:nvGrpSpPr>
      <p:grpSpPr>
        <a:xfrm>
          <a:off x="0" y="0"/>
          <a:ext cx="0" cy="0"/>
          <a:chOff x="0" y="0"/>
          <a:chExt cx="0" cy="0"/>
        </a:xfrm>
      </p:grpSpPr>
      <p:pic>
        <p:nvPicPr>
          <p:cNvPr id="8" name="Picture 7" descr="Powerpoint_Insid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descr="Powerpoint_Inside2.jpg"/>
          <p:cNvPicPr>
            <a:picLocks noChangeAspect="1"/>
          </p:cNvPicPr>
          <p:nvPr userDrawn="1"/>
        </p:nvPicPr>
        <p:blipFill rotWithShape="1">
          <a:blip r:embed="rId3">
            <a:extLst>
              <a:ext uri="{28A0092B-C50C-407E-A947-70E740481C1C}">
                <a14:useLocalDpi xmlns:a14="http://schemas.microsoft.com/office/drawing/2010/main" val="0"/>
              </a:ext>
            </a:extLst>
          </a:blip>
          <a:srcRect t="91765"/>
          <a:stretch/>
        </p:blipFill>
        <p:spPr>
          <a:xfrm>
            <a:off x="0" y="6293224"/>
            <a:ext cx="9144000" cy="564776"/>
          </a:xfrm>
          <a:prstGeom prst="rect">
            <a:avLst/>
          </a:prstGeom>
        </p:spPr>
      </p:pic>
      <p:sp>
        <p:nvSpPr>
          <p:cNvPr id="4" name="Slide Number Placeholder 8"/>
          <p:cNvSpPr>
            <a:spLocks noGrp="1"/>
          </p:cNvSpPr>
          <p:nvPr>
            <p:ph type="sldNum" sz="quarter" idx="12"/>
          </p:nvPr>
        </p:nvSpPr>
        <p:spPr>
          <a:xfrm>
            <a:off x="6844155" y="6273220"/>
            <a:ext cx="2133600" cy="365125"/>
          </a:xfrm>
        </p:spPr>
        <p:txBody>
          <a:bodyPr/>
          <a:lstStyle/>
          <a:p>
            <a:fld id="{014673C8-EFCF-264F-B150-C1FCB4D8C6A2}" type="slidenum">
              <a:rPr lang="en-US" smtClean="0"/>
              <a:pPr/>
              <a:t>‹#›</a:t>
            </a:fld>
            <a:endParaRPr lang="en-US" dirty="0"/>
          </a:p>
        </p:txBody>
      </p:sp>
      <p:sp>
        <p:nvSpPr>
          <p:cNvPr id="5" name="Title 1"/>
          <p:cNvSpPr>
            <a:spLocks noGrp="1"/>
          </p:cNvSpPr>
          <p:nvPr>
            <p:ph type="title"/>
          </p:nvPr>
        </p:nvSpPr>
        <p:spPr>
          <a:xfrm>
            <a:off x="-9145" y="-9144"/>
            <a:ext cx="8977755" cy="978726"/>
          </a:xfrm>
        </p:spPr>
        <p:txBody>
          <a:bodyPr/>
          <a:lstStyle>
            <a:lvl1pPr algn="l">
              <a:defRPr>
                <a:solidFill>
                  <a:schemeClr val="bg1"/>
                </a:solidFill>
              </a:defRPr>
            </a:lvl1pPr>
          </a:lstStyle>
          <a:p>
            <a:r>
              <a:rPr lang="en-US" dirty="0"/>
              <a:t>Click to edit Master title style</a:t>
            </a:r>
          </a:p>
        </p:txBody>
      </p:sp>
      <p:sp>
        <p:nvSpPr>
          <p:cNvPr id="6" name="Text Placeholder 2"/>
          <p:cNvSpPr>
            <a:spLocks noGrp="1"/>
          </p:cNvSpPr>
          <p:nvPr>
            <p:ph idx="1"/>
          </p:nvPr>
        </p:nvSpPr>
        <p:spPr>
          <a:xfrm>
            <a:off x="91440" y="1166018"/>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60403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32_Section Header">
    <p:spTree>
      <p:nvGrpSpPr>
        <p:cNvPr id="1" name=""/>
        <p:cNvGrpSpPr/>
        <p:nvPr/>
      </p:nvGrpSpPr>
      <p:grpSpPr>
        <a:xfrm>
          <a:off x="0" y="0"/>
          <a:ext cx="0" cy="0"/>
          <a:chOff x="0" y="0"/>
          <a:chExt cx="0" cy="0"/>
        </a:xfrm>
      </p:grpSpPr>
      <p:sp>
        <p:nvSpPr>
          <p:cNvPr id="4" name="Slide Number Placeholder 8"/>
          <p:cNvSpPr>
            <a:spLocks noGrp="1"/>
          </p:cNvSpPr>
          <p:nvPr>
            <p:ph type="sldNum" sz="quarter" idx="12"/>
          </p:nvPr>
        </p:nvSpPr>
        <p:spPr>
          <a:xfrm>
            <a:off x="6844155" y="6273220"/>
            <a:ext cx="2133600" cy="365125"/>
          </a:xfrm>
        </p:spPr>
        <p:txBody>
          <a:bodyPr/>
          <a:lstStyle/>
          <a:p>
            <a:fld id="{014673C8-EFCF-264F-B150-C1FCB4D8C6A2}" type="slidenum">
              <a:rPr lang="en-US" smtClean="0"/>
              <a:pPr/>
              <a:t>‹#›</a:t>
            </a:fld>
            <a:endParaRPr lang="en-US" dirty="0"/>
          </a:p>
        </p:txBody>
      </p:sp>
      <p:sp>
        <p:nvSpPr>
          <p:cNvPr id="5" name="Title 1"/>
          <p:cNvSpPr>
            <a:spLocks noGrp="1"/>
          </p:cNvSpPr>
          <p:nvPr>
            <p:ph type="title"/>
          </p:nvPr>
        </p:nvSpPr>
        <p:spPr>
          <a:xfrm>
            <a:off x="159476" y="-1820"/>
            <a:ext cx="8229600" cy="873690"/>
          </a:xfrm>
        </p:spPr>
        <p:txBody>
          <a:bodyPr>
            <a:normAutofit/>
          </a:bodyPr>
          <a:lstStyle>
            <a:lvl1pPr algn="l">
              <a:defRPr sz="3397">
                <a:solidFill>
                  <a:schemeClr val="bg1"/>
                </a:solidFill>
                <a:latin typeface="Avenir 85 Heavy"/>
              </a:defRPr>
            </a:lvl1pPr>
          </a:lstStyle>
          <a:p>
            <a:r>
              <a:rPr lang="en-US"/>
              <a:t>Click to edit Master title style</a:t>
            </a:r>
            <a:endParaRPr lang="en-US" dirty="0"/>
          </a:p>
        </p:txBody>
      </p:sp>
    </p:spTree>
    <p:extLst>
      <p:ext uri="{BB962C8B-B14F-4D97-AF65-F5344CB8AC3E}">
        <p14:creationId xmlns:p14="http://schemas.microsoft.com/office/powerpoint/2010/main" val="11935262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33_Section Header">
    <p:spTree>
      <p:nvGrpSpPr>
        <p:cNvPr id="1" name=""/>
        <p:cNvGrpSpPr/>
        <p:nvPr/>
      </p:nvGrpSpPr>
      <p:grpSpPr>
        <a:xfrm>
          <a:off x="0" y="0"/>
          <a:ext cx="0" cy="0"/>
          <a:chOff x="0" y="0"/>
          <a:chExt cx="0" cy="0"/>
        </a:xfrm>
      </p:grpSpPr>
      <p:pic>
        <p:nvPicPr>
          <p:cNvPr id="8" name="Picture 7" descr="Powerpoint_Insid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descr="Powerpoint_Inside2.jpg"/>
          <p:cNvPicPr>
            <a:picLocks noChangeAspect="1"/>
          </p:cNvPicPr>
          <p:nvPr userDrawn="1"/>
        </p:nvPicPr>
        <p:blipFill rotWithShape="1">
          <a:blip r:embed="rId3">
            <a:extLst>
              <a:ext uri="{28A0092B-C50C-407E-A947-70E740481C1C}">
                <a14:useLocalDpi xmlns:a14="http://schemas.microsoft.com/office/drawing/2010/main" val="0"/>
              </a:ext>
            </a:extLst>
          </a:blip>
          <a:srcRect t="91765"/>
          <a:stretch/>
        </p:blipFill>
        <p:spPr>
          <a:xfrm>
            <a:off x="0" y="6293224"/>
            <a:ext cx="9144000" cy="564776"/>
          </a:xfrm>
          <a:prstGeom prst="rect">
            <a:avLst/>
          </a:prstGeom>
        </p:spPr>
      </p:pic>
      <p:sp>
        <p:nvSpPr>
          <p:cNvPr id="4" name="Slide Number Placeholder 8"/>
          <p:cNvSpPr>
            <a:spLocks noGrp="1"/>
          </p:cNvSpPr>
          <p:nvPr>
            <p:ph type="sldNum" sz="quarter" idx="12"/>
          </p:nvPr>
        </p:nvSpPr>
        <p:spPr>
          <a:xfrm>
            <a:off x="6844155" y="6273220"/>
            <a:ext cx="2133600" cy="365125"/>
          </a:xfrm>
        </p:spPr>
        <p:txBody>
          <a:bodyPr/>
          <a:lstStyle/>
          <a:p>
            <a:fld id="{014673C8-EFCF-264F-B150-C1FCB4D8C6A2}" type="slidenum">
              <a:rPr lang="en-US" smtClean="0"/>
              <a:pPr/>
              <a:t>‹#›</a:t>
            </a:fld>
            <a:endParaRPr lang="en-US" dirty="0"/>
          </a:p>
        </p:txBody>
      </p:sp>
      <p:sp>
        <p:nvSpPr>
          <p:cNvPr id="5" name="Title 1"/>
          <p:cNvSpPr>
            <a:spLocks noGrp="1"/>
          </p:cNvSpPr>
          <p:nvPr>
            <p:ph type="title"/>
          </p:nvPr>
        </p:nvSpPr>
        <p:spPr>
          <a:xfrm>
            <a:off x="-9145" y="-9144"/>
            <a:ext cx="8977755" cy="978726"/>
          </a:xfrm>
        </p:spPr>
        <p:txBody>
          <a:bodyPr/>
          <a:lstStyle>
            <a:lvl1pPr algn="l">
              <a:defRPr>
                <a:solidFill>
                  <a:schemeClr val="bg1"/>
                </a:solidFill>
              </a:defRPr>
            </a:lvl1pPr>
          </a:lstStyle>
          <a:p>
            <a:r>
              <a:rPr lang="en-US" dirty="0"/>
              <a:t>Click to edit Master title style</a:t>
            </a:r>
          </a:p>
        </p:txBody>
      </p:sp>
      <p:sp>
        <p:nvSpPr>
          <p:cNvPr id="6" name="Text Placeholder 2"/>
          <p:cNvSpPr>
            <a:spLocks noGrp="1"/>
          </p:cNvSpPr>
          <p:nvPr>
            <p:ph idx="1"/>
          </p:nvPr>
        </p:nvSpPr>
        <p:spPr>
          <a:xfrm>
            <a:off x="91440" y="1166018"/>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60403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34_Section Header">
    <p:spTree>
      <p:nvGrpSpPr>
        <p:cNvPr id="1" name=""/>
        <p:cNvGrpSpPr/>
        <p:nvPr/>
      </p:nvGrpSpPr>
      <p:grpSpPr>
        <a:xfrm>
          <a:off x="0" y="0"/>
          <a:ext cx="0" cy="0"/>
          <a:chOff x="0" y="0"/>
          <a:chExt cx="0" cy="0"/>
        </a:xfrm>
      </p:grpSpPr>
      <p:pic>
        <p:nvPicPr>
          <p:cNvPr id="8" name="Picture 7" descr="Powerpoint_Insid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descr="Powerpoint_Inside2.jpg"/>
          <p:cNvPicPr>
            <a:picLocks noChangeAspect="1"/>
          </p:cNvPicPr>
          <p:nvPr userDrawn="1"/>
        </p:nvPicPr>
        <p:blipFill rotWithShape="1">
          <a:blip r:embed="rId3">
            <a:extLst>
              <a:ext uri="{28A0092B-C50C-407E-A947-70E740481C1C}">
                <a14:useLocalDpi xmlns:a14="http://schemas.microsoft.com/office/drawing/2010/main" val="0"/>
              </a:ext>
            </a:extLst>
          </a:blip>
          <a:srcRect t="91765"/>
          <a:stretch/>
        </p:blipFill>
        <p:spPr>
          <a:xfrm>
            <a:off x="0" y="6293224"/>
            <a:ext cx="9144000" cy="564776"/>
          </a:xfrm>
          <a:prstGeom prst="rect">
            <a:avLst/>
          </a:prstGeom>
        </p:spPr>
      </p:pic>
      <p:sp>
        <p:nvSpPr>
          <p:cNvPr id="4" name="Slide Number Placeholder 8"/>
          <p:cNvSpPr>
            <a:spLocks noGrp="1"/>
          </p:cNvSpPr>
          <p:nvPr>
            <p:ph type="sldNum" sz="quarter" idx="12"/>
          </p:nvPr>
        </p:nvSpPr>
        <p:spPr>
          <a:xfrm>
            <a:off x="6844155" y="6273220"/>
            <a:ext cx="2133600" cy="365125"/>
          </a:xfrm>
        </p:spPr>
        <p:txBody>
          <a:bodyPr/>
          <a:lstStyle/>
          <a:p>
            <a:fld id="{014673C8-EFCF-264F-B150-C1FCB4D8C6A2}" type="slidenum">
              <a:rPr lang="en-US" smtClean="0"/>
              <a:pPr/>
              <a:t>‹#›</a:t>
            </a:fld>
            <a:endParaRPr lang="en-US" dirty="0"/>
          </a:p>
        </p:txBody>
      </p:sp>
      <p:sp>
        <p:nvSpPr>
          <p:cNvPr id="5" name="Title 1"/>
          <p:cNvSpPr>
            <a:spLocks noGrp="1"/>
          </p:cNvSpPr>
          <p:nvPr>
            <p:ph type="title"/>
          </p:nvPr>
        </p:nvSpPr>
        <p:spPr>
          <a:xfrm>
            <a:off x="-9145" y="-9144"/>
            <a:ext cx="8977755" cy="978726"/>
          </a:xfrm>
        </p:spPr>
        <p:txBody>
          <a:bodyPr/>
          <a:lstStyle>
            <a:lvl1pPr algn="l">
              <a:defRPr>
                <a:solidFill>
                  <a:schemeClr val="bg1"/>
                </a:solidFill>
              </a:defRPr>
            </a:lvl1pPr>
          </a:lstStyle>
          <a:p>
            <a:r>
              <a:rPr lang="en-US" dirty="0"/>
              <a:t>Click to edit Master title style</a:t>
            </a:r>
          </a:p>
        </p:txBody>
      </p:sp>
      <p:sp>
        <p:nvSpPr>
          <p:cNvPr id="6" name="Text Placeholder 2"/>
          <p:cNvSpPr>
            <a:spLocks noGrp="1"/>
          </p:cNvSpPr>
          <p:nvPr>
            <p:ph idx="1"/>
          </p:nvPr>
        </p:nvSpPr>
        <p:spPr>
          <a:xfrm>
            <a:off x="91440" y="1166018"/>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60403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35_Section Header">
    <p:spTree>
      <p:nvGrpSpPr>
        <p:cNvPr id="1" name=""/>
        <p:cNvGrpSpPr/>
        <p:nvPr/>
      </p:nvGrpSpPr>
      <p:grpSpPr>
        <a:xfrm>
          <a:off x="0" y="0"/>
          <a:ext cx="0" cy="0"/>
          <a:chOff x="0" y="0"/>
          <a:chExt cx="0" cy="0"/>
        </a:xfrm>
      </p:grpSpPr>
      <p:pic>
        <p:nvPicPr>
          <p:cNvPr id="8" name="Picture 7" descr="Powerpoint_Insid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descr="Powerpoint_Inside2.jpg"/>
          <p:cNvPicPr>
            <a:picLocks noChangeAspect="1"/>
          </p:cNvPicPr>
          <p:nvPr userDrawn="1"/>
        </p:nvPicPr>
        <p:blipFill rotWithShape="1">
          <a:blip r:embed="rId3">
            <a:extLst>
              <a:ext uri="{28A0092B-C50C-407E-A947-70E740481C1C}">
                <a14:useLocalDpi xmlns:a14="http://schemas.microsoft.com/office/drawing/2010/main" val="0"/>
              </a:ext>
            </a:extLst>
          </a:blip>
          <a:srcRect t="91765"/>
          <a:stretch/>
        </p:blipFill>
        <p:spPr>
          <a:xfrm>
            <a:off x="0" y="6293224"/>
            <a:ext cx="9144000" cy="564776"/>
          </a:xfrm>
          <a:prstGeom prst="rect">
            <a:avLst/>
          </a:prstGeom>
        </p:spPr>
      </p:pic>
      <p:sp>
        <p:nvSpPr>
          <p:cNvPr id="4" name="Slide Number Placeholder 8"/>
          <p:cNvSpPr>
            <a:spLocks noGrp="1"/>
          </p:cNvSpPr>
          <p:nvPr>
            <p:ph type="sldNum" sz="quarter" idx="12"/>
          </p:nvPr>
        </p:nvSpPr>
        <p:spPr>
          <a:xfrm>
            <a:off x="6844155" y="6273220"/>
            <a:ext cx="2133600" cy="365125"/>
          </a:xfrm>
        </p:spPr>
        <p:txBody>
          <a:bodyPr/>
          <a:lstStyle/>
          <a:p>
            <a:fld id="{014673C8-EFCF-264F-B150-C1FCB4D8C6A2}" type="slidenum">
              <a:rPr lang="en-US" smtClean="0"/>
              <a:pPr/>
              <a:t>‹#›</a:t>
            </a:fld>
            <a:endParaRPr lang="en-US" dirty="0"/>
          </a:p>
        </p:txBody>
      </p:sp>
      <p:sp>
        <p:nvSpPr>
          <p:cNvPr id="5" name="Title 1"/>
          <p:cNvSpPr>
            <a:spLocks noGrp="1"/>
          </p:cNvSpPr>
          <p:nvPr>
            <p:ph type="title"/>
          </p:nvPr>
        </p:nvSpPr>
        <p:spPr>
          <a:xfrm>
            <a:off x="-9145" y="-9144"/>
            <a:ext cx="8977755" cy="978726"/>
          </a:xfrm>
        </p:spPr>
        <p:txBody>
          <a:bodyPr/>
          <a:lstStyle>
            <a:lvl1pPr algn="l">
              <a:defRPr>
                <a:solidFill>
                  <a:schemeClr val="bg1"/>
                </a:solidFill>
              </a:defRPr>
            </a:lvl1pPr>
          </a:lstStyle>
          <a:p>
            <a:r>
              <a:rPr lang="en-US" dirty="0"/>
              <a:t>Click to edit Master title style</a:t>
            </a:r>
          </a:p>
        </p:txBody>
      </p:sp>
      <p:sp>
        <p:nvSpPr>
          <p:cNvPr id="6" name="Text Placeholder 2"/>
          <p:cNvSpPr>
            <a:spLocks noGrp="1"/>
          </p:cNvSpPr>
          <p:nvPr>
            <p:ph idx="1"/>
          </p:nvPr>
        </p:nvSpPr>
        <p:spPr>
          <a:xfrm>
            <a:off x="91440" y="1166018"/>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60403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36_Section Header">
    <p:spTree>
      <p:nvGrpSpPr>
        <p:cNvPr id="1" name=""/>
        <p:cNvGrpSpPr/>
        <p:nvPr/>
      </p:nvGrpSpPr>
      <p:grpSpPr>
        <a:xfrm>
          <a:off x="0" y="0"/>
          <a:ext cx="0" cy="0"/>
          <a:chOff x="0" y="0"/>
          <a:chExt cx="0" cy="0"/>
        </a:xfrm>
      </p:grpSpPr>
      <p:pic>
        <p:nvPicPr>
          <p:cNvPr id="8" name="Picture 7" descr="Powerpoint_Insid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descr="Powerpoint_Inside2.jpg"/>
          <p:cNvPicPr>
            <a:picLocks noChangeAspect="1"/>
          </p:cNvPicPr>
          <p:nvPr userDrawn="1"/>
        </p:nvPicPr>
        <p:blipFill rotWithShape="1">
          <a:blip r:embed="rId3">
            <a:extLst>
              <a:ext uri="{28A0092B-C50C-407E-A947-70E740481C1C}">
                <a14:useLocalDpi xmlns:a14="http://schemas.microsoft.com/office/drawing/2010/main" val="0"/>
              </a:ext>
            </a:extLst>
          </a:blip>
          <a:srcRect t="91765"/>
          <a:stretch/>
        </p:blipFill>
        <p:spPr>
          <a:xfrm>
            <a:off x="0" y="6293224"/>
            <a:ext cx="9144000" cy="564776"/>
          </a:xfrm>
          <a:prstGeom prst="rect">
            <a:avLst/>
          </a:prstGeom>
        </p:spPr>
      </p:pic>
      <p:sp>
        <p:nvSpPr>
          <p:cNvPr id="4" name="Slide Number Placeholder 8"/>
          <p:cNvSpPr>
            <a:spLocks noGrp="1"/>
          </p:cNvSpPr>
          <p:nvPr>
            <p:ph type="sldNum" sz="quarter" idx="12"/>
          </p:nvPr>
        </p:nvSpPr>
        <p:spPr>
          <a:xfrm>
            <a:off x="6844155" y="6273220"/>
            <a:ext cx="2133600" cy="365125"/>
          </a:xfrm>
        </p:spPr>
        <p:txBody>
          <a:bodyPr/>
          <a:lstStyle/>
          <a:p>
            <a:fld id="{014673C8-EFCF-264F-B150-C1FCB4D8C6A2}" type="slidenum">
              <a:rPr lang="en-US" smtClean="0"/>
              <a:pPr/>
              <a:t>‹#›</a:t>
            </a:fld>
            <a:endParaRPr lang="en-US" dirty="0"/>
          </a:p>
        </p:txBody>
      </p:sp>
      <p:sp>
        <p:nvSpPr>
          <p:cNvPr id="5" name="Title 1"/>
          <p:cNvSpPr>
            <a:spLocks noGrp="1"/>
          </p:cNvSpPr>
          <p:nvPr>
            <p:ph type="title"/>
          </p:nvPr>
        </p:nvSpPr>
        <p:spPr>
          <a:xfrm>
            <a:off x="-9145" y="-9144"/>
            <a:ext cx="8977755" cy="978726"/>
          </a:xfrm>
        </p:spPr>
        <p:txBody>
          <a:bodyPr/>
          <a:lstStyle>
            <a:lvl1pPr algn="l">
              <a:defRPr>
                <a:solidFill>
                  <a:schemeClr val="bg1"/>
                </a:solidFill>
              </a:defRPr>
            </a:lvl1pPr>
          </a:lstStyle>
          <a:p>
            <a:r>
              <a:rPr lang="en-US" dirty="0"/>
              <a:t>Click to edit Master title style</a:t>
            </a:r>
          </a:p>
        </p:txBody>
      </p:sp>
      <p:sp>
        <p:nvSpPr>
          <p:cNvPr id="6" name="Text Placeholder 2"/>
          <p:cNvSpPr>
            <a:spLocks noGrp="1"/>
          </p:cNvSpPr>
          <p:nvPr>
            <p:ph idx="1"/>
          </p:nvPr>
        </p:nvSpPr>
        <p:spPr>
          <a:xfrm>
            <a:off x="91440" y="1166018"/>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60403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30DB313-DACC-41C6-95B1-E2BE54DB24ED}" type="datetimeFigureOut">
              <a:rPr lang="en-US" smtClean="0"/>
              <a:pPr/>
              <a:t>12/14/2017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0A9E78-3531-420A-BD8D-7483A2A4745A}" type="slidenum">
              <a:rPr lang="en-US" smtClean="0"/>
              <a:pPr/>
              <a:t>‹#›</a:t>
            </a:fld>
            <a:endParaRPr lang="en-US" dirty="0"/>
          </a:p>
        </p:txBody>
      </p:sp>
      <p:pic>
        <p:nvPicPr>
          <p:cNvPr id="7" name="Picture 6" descr="Powerpoint_Insid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descr="Powerpoint_Inside2.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6293224"/>
            <a:ext cx="9144000" cy="564776"/>
          </a:xfrm>
          <a:prstGeom prst="rect">
            <a:avLst/>
          </a:prstGeom>
        </p:spPr>
      </p:pic>
    </p:spTree>
    <p:extLst>
      <p:ext uri="{BB962C8B-B14F-4D97-AF65-F5344CB8AC3E}">
        <p14:creationId xmlns:p14="http://schemas.microsoft.com/office/powerpoint/2010/main" val="901459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1" descr="Powerpoint_Cover.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3542937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37_Section Header">
    <p:spTree>
      <p:nvGrpSpPr>
        <p:cNvPr id="1" name=""/>
        <p:cNvGrpSpPr/>
        <p:nvPr/>
      </p:nvGrpSpPr>
      <p:grpSpPr>
        <a:xfrm>
          <a:off x="0" y="0"/>
          <a:ext cx="0" cy="0"/>
          <a:chOff x="0" y="0"/>
          <a:chExt cx="0" cy="0"/>
        </a:xfrm>
      </p:grpSpPr>
      <p:pic>
        <p:nvPicPr>
          <p:cNvPr id="8" name="Picture 7" descr="Powerpoint_Insid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descr="Powerpoint_Inside2.jpg"/>
          <p:cNvPicPr>
            <a:picLocks noChangeAspect="1"/>
          </p:cNvPicPr>
          <p:nvPr userDrawn="1"/>
        </p:nvPicPr>
        <p:blipFill rotWithShape="1">
          <a:blip r:embed="rId3">
            <a:extLst>
              <a:ext uri="{28A0092B-C50C-407E-A947-70E740481C1C}">
                <a14:useLocalDpi xmlns:a14="http://schemas.microsoft.com/office/drawing/2010/main" val="0"/>
              </a:ext>
            </a:extLst>
          </a:blip>
          <a:srcRect t="91765"/>
          <a:stretch/>
        </p:blipFill>
        <p:spPr>
          <a:xfrm>
            <a:off x="0" y="6293224"/>
            <a:ext cx="9144000" cy="564776"/>
          </a:xfrm>
          <a:prstGeom prst="rect">
            <a:avLst/>
          </a:prstGeom>
        </p:spPr>
      </p:pic>
      <p:sp>
        <p:nvSpPr>
          <p:cNvPr id="4" name="Slide Number Placeholder 8"/>
          <p:cNvSpPr>
            <a:spLocks noGrp="1"/>
          </p:cNvSpPr>
          <p:nvPr>
            <p:ph type="sldNum" sz="quarter" idx="12"/>
          </p:nvPr>
        </p:nvSpPr>
        <p:spPr>
          <a:xfrm>
            <a:off x="6844155" y="6273220"/>
            <a:ext cx="2133600" cy="365125"/>
          </a:xfrm>
        </p:spPr>
        <p:txBody>
          <a:bodyPr/>
          <a:lstStyle/>
          <a:p>
            <a:fld id="{014673C8-EFCF-264F-B150-C1FCB4D8C6A2}" type="slidenum">
              <a:rPr lang="en-US" smtClean="0"/>
              <a:pPr/>
              <a:t>‹#›</a:t>
            </a:fld>
            <a:endParaRPr lang="en-US" dirty="0"/>
          </a:p>
        </p:txBody>
      </p:sp>
      <p:sp>
        <p:nvSpPr>
          <p:cNvPr id="5" name="Title 1"/>
          <p:cNvSpPr>
            <a:spLocks noGrp="1"/>
          </p:cNvSpPr>
          <p:nvPr>
            <p:ph type="title"/>
          </p:nvPr>
        </p:nvSpPr>
        <p:spPr>
          <a:xfrm>
            <a:off x="-9145" y="-9144"/>
            <a:ext cx="8977755" cy="978726"/>
          </a:xfrm>
        </p:spPr>
        <p:txBody>
          <a:bodyPr/>
          <a:lstStyle>
            <a:lvl1pPr algn="l">
              <a:defRPr>
                <a:solidFill>
                  <a:schemeClr val="bg1"/>
                </a:solidFill>
              </a:defRPr>
            </a:lvl1pPr>
          </a:lstStyle>
          <a:p>
            <a:r>
              <a:rPr lang="en-US" dirty="0"/>
              <a:t>Click to edit Master title style</a:t>
            </a:r>
          </a:p>
        </p:txBody>
      </p:sp>
      <p:sp>
        <p:nvSpPr>
          <p:cNvPr id="6" name="Text Placeholder 2"/>
          <p:cNvSpPr>
            <a:spLocks noGrp="1"/>
          </p:cNvSpPr>
          <p:nvPr>
            <p:ph idx="1"/>
          </p:nvPr>
        </p:nvSpPr>
        <p:spPr>
          <a:xfrm>
            <a:off x="91440" y="1166018"/>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60403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8" name="Picture 7" descr="Powerpoint_Inside2.jpg"/>
          <p:cNvPicPr>
            <a:picLocks noChangeAspect="1"/>
          </p:cNvPicPr>
          <p:nvPr userDrawn="1"/>
        </p:nvPicPr>
        <p:blipFill rotWithShape="1">
          <a:blip r:embed="rId2">
            <a:extLst>
              <a:ext uri="{28A0092B-C50C-407E-A947-70E740481C1C}">
                <a14:useLocalDpi xmlns:a14="http://schemas.microsoft.com/office/drawing/2010/main" val="0"/>
              </a:ext>
            </a:extLst>
          </a:blip>
          <a:srcRect t="91765"/>
          <a:stretch/>
        </p:blipFill>
        <p:spPr>
          <a:xfrm>
            <a:off x="0" y="6293224"/>
            <a:ext cx="9144000" cy="564776"/>
          </a:xfrm>
          <a:prstGeom prst="rect">
            <a:avLst/>
          </a:prstGeom>
        </p:spPr>
      </p:pic>
      <p:sp>
        <p:nvSpPr>
          <p:cNvPr id="3" name="Title 1"/>
          <p:cNvSpPr txBox="1">
            <a:spLocks/>
          </p:cNvSpPr>
          <p:nvPr userDrawn="1"/>
        </p:nvSpPr>
        <p:spPr>
          <a:xfrm>
            <a:off x="685800" y="217489"/>
            <a:ext cx="7772400" cy="67151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500" dirty="0">
              <a:solidFill>
                <a:srgbClr val="026FBC"/>
              </a:solidFill>
              <a:latin typeface="Avenir 85 Heavy"/>
              <a:cs typeface="Avenir 85 Heavy"/>
            </a:endParaRPr>
          </a:p>
        </p:txBody>
      </p:sp>
      <p:sp>
        <p:nvSpPr>
          <p:cNvPr id="5" name="Title 1"/>
          <p:cNvSpPr>
            <a:spLocks noGrp="1"/>
          </p:cNvSpPr>
          <p:nvPr>
            <p:ph type="title"/>
          </p:nvPr>
        </p:nvSpPr>
        <p:spPr>
          <a:xfrm>
            <a:off x="457200" y="274638"/>
            <a:ext cx="8229600" cy="1143000"/>
          </a:xfrm>
        </p:spPr>
        <p:txBody>
          <a:bodyPr>
            <a:normAutofit/>
          </a:bodyPr>
          <a:lstStyle>
            <a:lvl1pPr>
              <a:defRPr sz="3500">
                <a:solidFill>
                  <a:srgbClr val="026FBC"/>
                </a:solidFill>
                <a:latin typeface="Avenir 85 Heavy"/>
              </a:defRPr>
            </a:lvl1pPr>
          </a:lstStyle>
          <a:p>
            <a:r>
              <a:rPr lang="en-US" dirty="0"/>
              <a:t>Click to edit Master title style</a:t>
            </a:r>
          </a:p>
        </p:txBody>
      </p:sp>
    </p:spTree>
    <p:extLst>
      <p:ext uri="{BB962C8B-B14F-4D97-AF65-F5344CB8AC3E}">
        <p14:creationId xmlns:p14="http://schemas.microsoft.com/office/powerpoint/2010/main" val="36031070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3-Up: 1 Top, 2 Bottom">
    <p:spTree>
      <p:nvGrpSpPr>
        <p:cNvPr id="1" name=""/>
        <p:cNvGrpSpPr/>
        <p:nvPr/>
      </p:nvGrpSpPr>
      <p:grpSpPr>
        <a:xfrm>
          <a:off x="0" y="0"/>
          <a:ext cx="0" cy="0"/>
          <a:chOff x="0" y="0"/>
          <a:chExt cx="0" cy="0"/>
        </a:xfrm>
      </p:grpSpPr>
      <p:sp>
        <p:nvSpPr>
          <p:cNvPr id="29" name="Rectangle 6"/>
          <p:cNvSpPr>
            <a:spLocks noGrp="1"/>
          </p:cNvSpPr>
          <p:nvPr>
            <p:ph type="sldNum" sz="quarter" idx="4294967295"/>
          </p:nvPr>
        </p:nvSpPr>
        <p:spPr>
          <a:xfrm>
            <a:off x="7924800" y="6473952"/>
            <a:ext cx="990600" cy="304800"/>
          </a:xfrm>
          <a:prstGeom prst="rect">
            <a:avLst/>
          </a:prstGeom>
        </p:spPr>
        <p:txBody>
          <a:bodyPr vert="horz" anchor="ctr"/>
          <a:lstStyle>
            <a:lvl1pPr algn="r" eaLnBrk="1" latinLnBrk="0" hangingPunct="1">
              <a:defRPr kumimoji="0" sz="1000"/>
            </a:lvl1pPr>
            <a:extLst/>
          </a:lstStyle>
          <a:p>
            <a:pPr algn="r"/>
            <a:fld id="{256D3EEF-DE4E-429D-8EC4-DDC531AFF587}" type="slidenum">
              <a:rPr lang="en-US"/>
              <a:pPr algn="r"/>
              <a:t>‹#›</a:t>
            </a:fld>
            <a:endParaRPr lang="en-US" dirty="0"/>
          </a:p>
        </p:txBody>
      </p:sp>
      <p:sp>
        <p:nvSpPr>
          <p:cNvPr id="30" name="Rectangle 12"/>
          <p:cNvSpPr>
            <a:spLocks noGrp="1"/>
          </p:cNvSpPr>
          <p:nvPr>
            <p:ph type="ftr" sz="quarter" idx="4294967295"/>
          </p:nvPr>
        </p:nvSpPr>
        <p:spPr>
          <a:xfrm>
            <a:off x="-228600" y="6477000"/>
            <a:ext cx="3733800" cy="304800"/>
          </a:xfrm>
          <a:prstGeom prst="rect">
            <a:avLst/>
          </a:prstGeom>
        </p:spPr>
        <p:txBody>
          <a:bodyPr vert="horz" anchor="ctr"/>
          <a:lstStyle>
            <a:lvl1pPr algn="ctr" eaLnBrk="1" latinLnBrk="0" hangingPunct="1">
              <a:defRPr kumimoji="0" sz="1000">
                <a:solidFill>
                  <a:sysClr val="windowText" lastClr="000000"/>
                </a:solidFill>
              </a:defRPr>
            </a:lvl1pPr>
            <a:extLst/>
          </a:lstStyle>
          <a:p>
            <a:r>
              <a:rPr lang="en-US" dirty="0"/>
              <a:t>Roscoe Medical, Inc.   |    Confidential &amp;  Proprietary</a:t>
            </a:r>
          </a:p>
        </p:txBody>
      </p:sp>
      <p:sp>
        <p:nvSpPr>
          <p:cNvPr id="5" name="Title 4"/>
          <p:cNvSpPr>
            <a:spLocks noGrp="1"/>
          </p:cNvSpPr>
          <p:nvPr>
            <p:ph type="title"/>
          </p:nvPr>
        </p:nvSpPr>
        <p:spPr>
          <a:xfrm>
            <a:off x="457489" y="274544"/>
            <a:ext cx="8229023"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7763999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7813"/>
            <a:ext cx="8229600" cy="1143000"/>
          </a:xfrm>
          <a:prstGeom prst="rect">
            <a:avLst/>
          </a:prstGeom>
        </p:spPr>
        <p:txBody>
          <a:bodyPr/>
          <a:lstStyle>
            <a:lvl1pPr algn="l">
              <a:defRPr>
                <a:solidFill>
                  <a:schemeClr val="bg1"/>
                </a:solidFill>
                <a:latin typeface="Helvetica"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75953" y="1524000"/>
            <a:ext cx="8229600" cy="4923153"/>
          </a:xfrm>
          <a:prstGeom prst="rect">
            <a:avLst/>
          </a:prstGeom>
        </p:spPr>
        <p:txBody>
          <a:bodyPr/>
          <a:lstStyle>
            <a:lvl1pPr>
              <a:defRPr>
                <a:latin typeface="Helvetica" pitchFamily="34" charset="0"/>
              </a:defRPr>
            </a:lvl1pPr>
            <a:lvl2pPr marL="742950" indent="-285750">
              <a:buFont typeface="Arial" pitchFamily="34" charset="0"/>
              <a:buChar char="•"/>
              <a:defRPr>
                <a:latin typeface="Helvetica" pitchFamily="34" charset="0"/>
              </a:defRPr>
            </a:lvl2pPr>
            <a:lvl3pPr marL="1143000" indent="-228600">
              <a:buFont typeface="Wingdings" pitchFamily="2" charset="2"/>
              <a:buChar char="§"/>
              <a:defRPr>
                <a:latin typeface="Helvetica" pitchFamily="34" charset="0"/>
              </a:defRPr>
            </a:lvl3pPr>
            <a:lvl4pPr marL="1600200" indent="-228600">
              <a:buFont typeface="Wingdings" pitchFamily="2" charset="2"/>
              <a:buChar char="q"/>
              <a:defRPr>
                <a:latin typeface="Helvetica" pitchFamily="34" charset="0"/>
              </a:defRPr>
            </a:lvl4pPr>
            <a:lvl5pPr marL="2057400" indent="-228600">
              <a:buFont typeface="Courier New" pitchFamily="49" charset="0"/>
              <a:buChar char="o"/>
              <a:defRPr>
                <a:latin typeface="Helvetic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3716" y="6356350"/>
            <a:ext cx="2133600" cy="365125"/>
          </a:xfrm>
          <a:prstGeom prst="rect">
            <a:avLst/>
          </a:prstGeom>
        </p:spPr>
        <p:txBody>
          <a:bodyPr/>
          <a:lstStyle/>
          <a:p>
            <a:fld id="{D8E4C048-98F5-A744-93F2-19CBA1B0063B}" type="datetimeFigureOut">
              <a:rPr lang="en-US" smtClean="0"/>
              <a:pPr/>
              <a:t>12/14/2017</a:t>
            </a:fld>
            <a:endParaRPr lang="en-US" dirty="0"/>
          </a:p>
        </p:txBody>
      </p:sp>
      <p:sp>
        <p:nvSpPr>
          <p:cNvPr id="6" name="Slide Number Placeholder 5"/>
          <p:cNvSpPr>
            <a:spLocks noGrp="1"/>
          </p:cNvSpPr>
          <p:nvPr>
            <p:ph type="sldNum" sz="quarter" idx="12"/>
          </p:nvPr>
        </p:nvSpPr>
        <p:spPr>
          <a:xfrm>
            <a:off x="233087" y="6356350"/>
            <a:ext cx="2133600" cy="365125"/>
          </a:xfrm>
          <a:prstGeom prst="rect">
            <a:avLst/>
          </a:prstGeom>
        </p:spPr>
        <p:txBody>
          <a:bodyPr/>
          <a:lstStyle/>
          <a:p>
            <a:fld id="{EE052F72-A103-4C44-9D36-2E7E1581EA2D}" type="slidenum">
              <a:rPr lang="en-US" smtClean="0"/>
              <a:pPr/>
              <a:t>‹#›</a:t>
            </a:fld>
            <a:endParaRPr lang="en-US" dirty="0"/>
          </a:p>
        </p:txBody>
      </p:sp>
    </p:spTree>
    <p:extLst>
      <p:ext uri="{BB962C8B-B14F-4D97-AF65-F5344CB8AC3E}">
        <p14:creationId xmlns:p14="http://schemas.microsoft.com/office/powerpoint/2010/main" val="7599145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38_Section Header">
    <p:spTree>
      <p:nvGrpSpPr>
        <p:cNvPr id="1" name=""/>
        <p:cNvGrpSpPr/>
        <p:nvPr/>
      </p:nvGrpSpPr>
      <p:grpSpPr>
        <a:xfrm>
          <a:off x="0" y="0"/>
          <a:ext cx="0" cy="0"/>
          <a:chOff x="0" y="0"/>
          <a:chExt cx="0" cy="0"/>
        </a:xfrm>
      </p:grpSpPr>
      <p:pic>
        <p:nvPicPr>
          <p:cNvPr id="8" name="Picture 7" descr="Powerpoint_Insid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Picture 2" descr="Powerpoint_Inside2.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6293225"/>
            <a:ext cx="9144000" cy="564776"/>
          </a:xfrm>
          <a:prstGeom prst="rect">
            <a:avLst/>
          </a:prstGeom>
        </p:spPr>
      </p:pic>
      <p:sp>
        <p:nvSpPr>
          <p:cNvPr id="4" name="Slide Number Placeholder 8"/>
          <p:cNvSpPr>
            <a:spLocks noGrp="1"/>
          </p:cNvSpPr>
          <p:nvPr>
            <p:ph type="sldNum" sz="quarter" idx="12"/>
          </p:nvPr>
        </p:nvSpPr>
        <p:spPr>
          <a:xfrm>
            <a:off x="6844155" y="6273220"/>
            <a:ext cx="2133600" cy="365125"/>
          </a:xfrm>
        </p:spPr>
        <p:txBody>
          <a:bodyPr/>
          <a:lstStyle/>
          <a:p>
            <a:fld id="{014673C8-EFCF-264F-B150-C1FCB4D8C6A2}" type="slidenum">
              <a:rPr lang="en-US" smtClean="0"/>
              <a:pPr/>
              <a:t>‹#›</a:t>
            </a:fld>
            <a:endParaRPr lang="en-US" dirty="0"/>
          </a:p>
        </p:txBody>
      </p:sp>
      <p:sp>
        <p:nvSpPr>
          <p:cNvPr id="5" name="Title 1"/>
          <p:cNvSpPr>
            <a:spLocks noGrp="1"/>
          </p:cNvSpPr>
          <p:nvPr>
            <p:ph type="title"/>
          </p:nvPr>
        </p:nvSpPr>
        <p:spPr>
          <a:xfrm>
            <a:off x="159476" y="-1820"/>
            <a:ext cx="8229600" cy="873690"/>
          </a:xfrm>
        </p:spPr>
        <p:txBody>
          <a:bodyPr>
            <a:normAutofit/>
          </a:bodyPr>
          <a:lstStyle>
            <a:lvl1pPr algn="l">
              <a:defRPr sz="3397">
                <a:solidFill>
                  <a:schemeClr val="bg1"/>
                </a:solidFill>
                <a:latin typeface="Avenir 85 Heavy"/>
              </a:defRPr>
            </a:lvl1pPr>
          </a:lstStyle>
          <a:p>
            <a:r>
              <a:rPr lang="en-US" dirty="0"/>
              <a:t>Click to edit Master title style</a:t>
            </a:r>
          </a:p>
        </p:txBody>
      </p:sp>
      <p:sp>
        <p:nvSpPr>
          <p:cNvPr id="6" name="Content Placeholder 2"/>
          <p:cNvSpPr>
            <a:spLocks noGrp="1"/>
          </p:cNvSpPr>
          <p:nvPr>
            <p:ph idx="1"/>
          </p:nvPr>
        </p:nvSpPr>
        <p:spPr>
          <a:xfrm>
            <a:off x="457200" y="1600201"/>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361658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39_Section Header">
    <p:spTree>
      <p:nvGrpSpPr>
        <p:cNvPr id="1" name=""/>
        <p:cNvGrpSpPr/>
        <p:nvPr/>
      </p:nvGrpSpPr>
      <p:grpSpPr>
        <a:xfrm>
          <a:off x="0" y="0"/>
          <a:ext cx="0" cy="0"/>
          <a:chOff x="0" y="0"/>
          <a:chExt cx="0" cy="0"/>
        </a:xfrm>
      </p:grpSpPr>
      <p:pic>
        <p:nvPicPr>
          <p:cNvPr id="8" name="Picture 7" descr="Powerpoint_Insid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Picture 2" descr="Powerpoint_Inside2.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6293225"/>
            <a:ext cx="9144000" cy="564776"/>
          </a:xfrm>
          <a:prstGeom prst="rect">
            <a:avLst/>
          </a:prstGeom>
        </p:spPr>
      </p:pic>
      <p:sp>
        <p:nvSpPr>
          <p:cNvPr id="4" name="Slide Number Placeholder 8"/>
          <p:cNvSpPr>
            <a:spLocks noGrp="1"/>
          </p:cNvSpPr>
          <p:nvPr>
            <p:ph type="sldNum" sz="quarter" idx="12"/>
          </p:nvPr>
        </p:nvSpPr>
        <p:spPr>
          <a:xfrm>
            <a:off x="6844155" y="6273220"/>
            <a:ext cx="2133600" cy="365125"/>
          </a:xfrm>
        </p:spPr>
        <p:txBody>
          <a:bodyPr/>
          <a:lstStyle/>
          <a:p>
            <a:fld id="{014673C8-EFCF-264F-B150-C1FCB4D8C6A2}" type="slidenum">
              <a:rPr lang="en-US" smtClean="0"/>
              <a:pPr/>
              <a:t>‹#›</a:t>
            </a:fld>
            <a:endParaRPr lang="en-US" dirty="0"/>
          </a:p>
        </p:txBody>
      </p:sp>
      <p:sp>
        <p:nvSpPr>
          <p:cNvPr id="5" name="Title 1"/>
          <p:cNvSpPr>
            <a:spLocks noGrp="1"/>
          </p:cNvSpPr>
          <p:nvPr>
            <p:ph type="title"/>
          </p:nvPr>
        </p:nvSpPr>
        <p:spPr>
          <a:xfrm>
            <a:off x="159476" y="-1820"/>
            <a:ext cx="8229600" cy="873690"/>
          </a:xfrm>
        </p:spPr>
        <p:txBody>
          <a:bodyPr>
            <a:normAutofit/>
          </a:bodyPr>
          <a:lstStyle>
            <a:lvl1pPr algn="l">
              <a:defRPr sz="3397">
                <a:solidFill>
                  <a:schemeClr val="bg1"/>
                </a:solidFill>
                <a:latin typeface="Avenir 85 Heavy"/>
              </a:defRPr>
            </a:lvl1pPr>
          </a:lstStyle>
          <a:p>
            <a:r>
              <a:rPr lang="en-US" dirty="0"/>
              <a:t>Click to edit Master title style</a:t>
            </a:r>
          </a:p>
        </p:txBody>
      </p:sp>
      <p:sp>
        <p:nvSpPr>
          <p:cNvPr id="6" name="Content Placeholder 2"/>
          <p:cNvSpPr>
            <a:spLocks noGrp="1"/>
          </p:cNvSpPr>
          <p:nvPr>
            <p:ph idx="1"/>
          </p:nvPr>
        </p:nvSpPr>
        <p:spPr>
          <a:xfrm>
            <a:off x="457200" y="1600201"/>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500199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40_Section Header">
    <p:spTree>
      <p:nvGrpSpPr>
        <p:cNvPr id="1" name=""/>
        <p:cNvGrpSpPr/>
        <p:nvPr/>
      </p:nvGrpSpPr>
      <p:grpSpPr>
        <a:xfrm>
          <a:off x="0" y="0"/>
          <a:ext cx="0" cy="0"/>
          <a:chOff x="0" y="0"/>
          <a:chExt cx="0" cy="0"/>
        </a:xfrm>
      </p:grpSpPr>
      <p:pic>
        <p:nvPicPr>
          <p:cNvPr id="8" name="Picture 7" descr="Powerpoint_Insid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Picture 2" descr="Powerpoint_Inside2.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6293225"/>
            <a:ext cx="9144000" cy="564776"/>
          </a:xfrm>
          <a:prstGeom prst="rect">
            <a:avLst/>
          </a:prstGeom>
        </p:spPr>
      </p:pic>
      <p:sp>
        <p:nvSpPr>
          <p:cNvPr id="4" name="Slide Number Placeholder 8"/>
          <p:cNvSpPr>
            <a:spLocks noGrp="1"/>
          </p:cNvSpPr>
          <p:nvPr>
            <p:ph type="sldNum" sz="quarter" idx="12"/>
          </p:nvPr>
        </p:nvSpPr>
        <p:spPr>
          <a:xfrm>
            <a:off x="6844155" y="6273220"/>
            <a:ext cx="2133600" cy="365125"/>
          </a:xfrm>
        </p:spPr>
        <p:txBody>
          <a:bodyPr/>
          <a:lstStyle/>
          <a:p>
            <a:fld id="{014673C8-EFCF-264F-B150-C1FCB4D8C6A2}" type="slidenum">
              <a:rPr lang="en-US" smtClean="0"/>
              <a:pPr/>
              <a:t>‹#›</a:t>
            </a:fld>
            <a:endParaRPr lang="en-US" dirty="0"/>
          </a:p>
        </p:txBody>
      </p:sp>
      <p:sp>
        <p:nvSpPr>
          <p:cNvPr id="5" name="Title 1"/>
          <p:cNvSpPr>
            <a:spLocks noGrp="1"/>
          </p:cNvSpPr>
          <p:nvPr>
            <p:ph type="title"/>
          </p:nvPr>
        </p:nvSpPr>
        <p:spPr>
          <a:xfrm>
            <a:off x="112648" y="42383"/>
            <a:ext cx="8229600" cy="1143000"/>
          </a:xfrm>
        </p:spPr>
        <p:txBody>
          <a:bodyPr>
            <a:normAutofit/>
          </a:bodyPr>
          <a:lstStyle>
            <a:lvl1pPr algn="l">
              <a:defRPr sz="3397">
                <a:solidFill>
                  <a:schemeClr val="bg1"/>
                </a:solidFill>
                <a:latin typeface="Avenir 85 Heavy"/>
              </a:defRPr>
            </a:lvl1pPr>
          </a:lstStyle>
          <a:p>
            <a:r>
              <a:rPr lang="en-US" dirty="0"/>
              <a:t>Click to edit Master title style</a:t>
            </a:r>
          </a:p>
        </p:txBody>
      </p:sp>
      <p:sp>
        <p:nvSpPr>
          <p:cNvPr id="6" name="Content Placeholder 2"/>
          <p:cNvSpPr>
            <a:spLocks noGrp="1"/>
          </p:cNvSpPr>
          <p:nvPr>
            <p:ph idx="1"/>
          </p:nvPr>
        </p:nvSpPr>
        <p:spPr>
          <a:xfrm>
            <a:off x="575953" y="1524001"/>
            <a:ext cx="8229600" cy="4923153"/>
          </a:xfrm>
          <a:prstGeom prst="rect">
            <a:avLst/>
          </a:prstGeom>
        </p:spPr>
        <p:txBody>
          <a:bodyPr/>
          <a:lstStyle>
            <a:lvl1pPr>
              <a:defRPr>
                <a:latin typeface="Helvetica" pitchFamily="34" charset="0"/>
              </a:defRPr>
            </a:lvl1pPr>
            <a:lvl2pPr marL="721137" indent="-277360">
              <a:buFont typeface="Arial" pitchFamily="34" charset="0"/>
              <a:buChar char="•"/>
              <a:defRPr>
                <a:latin typeface="Helvetica" pitchFamily="34" charset="0"/>
              </a:defRPr>
            </a:lvl2pPr>
            <a:lvl3pPr marL="1109442" indent="-221888">
              <a:buFont typeface="Wingdings" pitchFamily="2" charset="2"/>
              <a:buChar char="§"/>
              <a:defRPr>
                <a:latin typeface="Helvetica" pitchFamily="34" charset="0"/>
              </a:defRPr>
            </a:lvl3pPr>
            <a:lvl4pPr marL="1553218" indent="-221888">
              <a:buFont typeface="Wingdings" pitchFamily="2" charset="2"/>
              <a:buChar char="q"/>
              <a:defRPr>
                <a:latin typeface="Helvetica" pitchFamily="34" charset="0"/>
              </a:defRPr>
            </a:lvl4pPr>
            <a:lvl5pPr marL="1996995" indent="-221888">
              <a:buFont typeface="Courier New" pitchFamily="49" charset="0"/>
              <a:buChar char="o"/>
              <a:defRPr>
                <a:latin typeface="Helvetic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967005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18" name="Rectangle 17"/>
          <p:cNvSpPr/>
          <p:nvPr userDrawn="1"/>
        </p:nvSpPr>
        <p:spPr>
          <a:xfrm>
            <a:off x="180975" y="1209675"/>
            <a:ext cx="8220075" cy="704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304800" y="1314450"/>
            <a:ext cx="8220075" cy="704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1"/>
          <p:cNvSpPr>
            <a:spLocks noGrp="1"/>
          </p:cNvSpPr>
          <p:nvPr>
            <p:ph type="title"/>
          </p:nvPr>
        </p:nvSpPr>
        <p:spPr>
          <a:xfrm>
            <a:off x="78317" y="0"/>
            <a:ext cx="7886700" cy="982133"/>
          </a:xfrm>
        </p:spPr>
        <p:txBody>
          <a:bodyPr>
            <a:normAutofit/>
          </a:bodyPr>
          <a:lstStyle>
            <a:lvl1pPr>
              <a:defRPr sz="4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770969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8_Section Header">
    <p:spTree>
      <p:nvGrpSpPr>
        <p:cNvPr id="1" name=""/>
        <p:cNvGrpSpPr/>
        <p:nvPr/>
      </p:nvGrpSpPr>
      <p:grpSpPr>
        <a:xfrm>
          <a:off x="0" y="0"/>
          <a:ext cx="0" cy="0"/>
          <a:chOff x="0" y="0"/>
          <a:chExt cx="0" cy="0"/>
        </a:xfrm>
      </p:grpSpPr>
      <p:pic>
        <p:nvPicPr>
          <p:cNvPr id="8" name="Picture 7" descr="Powerpoint_Insid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Picture 2" descr="Powerpoint_Inside2.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6293224"/>
            <a:ext cx="9144000" cy="564776"/>
          </a:xfrm>
          <a:prstGeom prst="rect">
            <a:avLst/>
          </a:prstGeom>
        </p:spPr>
      </p:pic>
      <p:sp>
        <p:nvSpPr>
          <p:cNvPr id="4" name="Slide Number Placeholder 8"/>
          <p:cNvSpPr>
            <a:spLocks noGrp="1"/>
          </p:cNvSpPr>
          <p:nvPr>
            <p:ph type="sldNum" sz="quarter" idx="12"/>
          </p:nvPr>
        </p:nvSpPr>
        <p:spPr>
          <a:xfrm>
            <a:off x="6844155" y="6273220"/>
            <a:ext cx="2133600" cy="365125"/>
          </a:xfrm>
        </p:spPr>
        <p:txBody>
          <a:bodyPr/>
          <a:lstStyle/>
          <a:p>
            <a:fld id="{014673C8-EFCF-264F-B150-C1FCB4D8C6A2}" type="slidenum">
              <a:rPr lang="en-US" smtClean="0"/>
              <a:t>‹#›</a:t>
            </a:fld>
            <a:endParaRPr lang="en-US" dirty="0"/>
          </a:p>
        </p:txBody>
      </p:sp>
    </p:spTree>
    <p:extLst>
      <p:ext uri="{BB962C8B-B14F-4D97-AF65-F5344CB8AC3E}">
        <p14:creationId xmlns:p14="http://schemas.microsoft.com/office/powerpoint/2010/main" val="2536257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descr="Powerpoint_Cover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63620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descr="Powerpoint_Insid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Picture 2" descr="Powerpoint_Inside2.jpg"/>
          <p:cNvPicPr>
            <a:picLocks noChangeAspect="1"/>
          </p:cNvPicPr>
          <p:nvPr userDrawn="1"/>
        </p:nvPicPr>
        <p:blipFill rotWithShape="1">
          <a:blip r:embed="rId3" cstate="screen">
            <a:extLst>
              <a:ext uri="{28A0092B-C50C-407E-A947-70E740481C1C}">
                <a14:useLocalDpi xmlns:a14="http://schemas.microsoft.com/office/drawing/2010/main"/>
              </a:ext>
            </a:extLst>
          </a:blip>
          <a:srcRect t="91765"/>
          <a:stretch/>
        </p:blipFill>
        <p:spPr>
          <a:xfrm>
            <a:off x="0" y="6293224"/>
            <a:ext cx="9144000" cy="564776"/>
          </a:xfrm>
          <a:prstGeom prst="rect">
            <a:avLst/>
          </a:prstGeom>
        </p:spPr>
      </p:pic>
    </p:spTree>
    <p:extLst>
      <p:ext uri="{BB962C8B-B14F-4D97-AF65-F5344CB8AC3E}">
        <p14:creationId xmlns:p14="http://schemas.microsoft.com/office/powerpoint/2010/main" val="941060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slideLayout" Target="../slideLayouts/slideLayout36.xml"/><Relationship Id="rId39" Type="http://schemas.openxmlformats.org/officeDocument/2006/relationships/slideLayout" Target="../slideLayouts/slideLayout49.xml"/><Relationship Id="rId21" Type="http://schemas.openxmlformats.org/officeDocument/2006/relationships/slideLayout" Target="../slideLayouts/slideLayout31.xml"/><Relationship Id="rId34" Type="http://schemas.openxmlformats.org/officeDocument/2006/relationships/slideLayout" Target="../slideLayouts/slideLayout44.xml"/><Relationship Id="rId42" Type="http://schemas.openxmlformats.org/officeDocument/2006/relationships/slideLayout" Target="../slideLayouts/slideLayout52.xml"/><Relationship Id="rId47" Type="http://schemas.openxmlformats.org/officeDocument/2006/relationships/slideLayout" Target="../slideLayouts/slideLayout57.xml"/><Relationship Id="rId50" Type="http://schemas.openxmlformats.org/officeDocument/2006/relationships/slideLayout" Target="../slideLayouts/slideLayout60.xml"/><Relationship Id="rId55" Type="http://schemas.openxmlformats.org/officeDocument/2006/relationships/slideLayout" Target="../slideLayouts/slideLayout65.xml"/><Relationship Id="rId63" Type="http://schemas.openxmlformats.org/officeDocument/2006/relationships/slideLayout" Target="../slideLayouts/slideLayout73.xml"/><Relationship Id="rId68" Type="http://schemas.openxmlformats.org/officeDocument/2006/relationships/slideLayout" Target="../slideLayouts/slideLayout78.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9" Type="http://schemas.openxmlformats.org/officeDocument/2006/relationships/slideLayout" Target="../slideLayouts/slideLayout39.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32" Type="http://schemas.openxmlformats.org/officeDocument/2006/relationships/slideLayout" Target="../slideLayouts/slideLayout42.xml"/><Relationship Id="rId37" Type="http://schemas.openxmlformats.org/officeDocument/2006/relationships/slideLayout" Target="../slideLayouts/slideLayout47.xml"/><Relationship Id="rId40" Type="http://schemas.openxmlformats.org/officeDocument/2006/relationships/slideLayout" Target="../slideLayouts/slideLayout50.xml"/><Relationship Id="rId45" Type="http://schemas.openxmlformats.org/officeDocument/2006/relationships/slideLayout" Target="../slideLayouts/slideLayout55.xml"/><Relationship Id="rId53" Type="http://schemas.openxmlformats.org/officeDocument/2006/relationships/slideLayout" Target="../slideLayouts/slideLayout63.xml"/><Relationship Id="rId58" Type="http://schemas.openxmlformats.org/officeDocument/2006/relationships/slideLayout" Target="../slideLayouts/slideLayout68.xml"/><Relationship Id="rId66" Type="http://schemas.openxmlformats.org/officeDocument/2006/relationships/slideLayout" Target="../slideLayouts/slideLayout76.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28" Type="http://schemas.openxmlformats.org/officeDocument/2006/relationships/slideLayout" Target="../slideLayouts/slideLayout38.xml"/><Relationship Id="rId36" Type="http://schemas.openxmlformats.org/officeDocument/2006/relationships/slideLayout" Target="../slideLayouts/slideLayout46.xml"/><Relationship Id="rId49" Type="http://schemas.openxmlformats.org/officeDocument/2006/relationships/slideLayout" Target="../slideLayouts/slideLayout59.xml"/><Relationship Id="rId57" Type="http://schemas.openxmlformats.org/officeDocument/2006/relationships/slideLayout" Target="../slideLayouts/slideLayout67.xml"/><Relationship Id="rId61" Type="http://schemas.openxmlformats.org/officeDocument/2006/relationships/slideLayout" Target="../slideLayouts/slideLayout71.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31" Type="http://schemas.openxmlformats.org/officeDocument/2006/relationships/slideLayout" Target="../slideLayouts/slideLayout41.xml"/><Relationship Id="rId44" Type="http://schemas.openxmlformats.org/officeDocument/2006/relationships/slideLayout" Target="../slideLayouts/slideLayout54.xml"/><Relationship Id="rId52" Type="http://schemas.openxmlformats.org/officeDocument/2006/relationships/slideLayout" Target="../slideLayouts/slideLayout62.xml"/><Relationship Id="rId60" Type="http://schemas.openxmlformats.org/officeDocument/2006/relationships/slideLayout" Target="../slideLayouts/slideLayout70.xml"/><Relationship Id="rId65" Type="http://schemas.openxmlformats.org/officeDocument/2006/relationships/slideLayout" Target="../slideLayouts/slideLayout75.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slideLayout" Target="../slideLayouts/slideLayout37.xml"/><Relationship Id="rId30" Type="http://schemas.openxmlformats.org/officeDocument/2006/relationships/slideLayout" Target="../slideLayouts/slideLayout40.xml"/><Relationship Id="rId35" Type="http://schemas.openxmlformats.org/officeDocument/2006/relationships/slideLayout" Target="../slideLayouts/slideLayout45.xml"/><Relationship Id="rId43" Type="http://schemas.openxmlformats.org/officeDocument/2006/relationships/slideLayout" Target="../slideLayouts/slideLayout53.xml"/><Relationship Id="rId48" Type="http://schemas.openxmlformats.org/officeDocument/2006/relationships/slideLayout" Target="../slideLayouts/slideLayout58.xml"/><Relationship Id="rId56" Type="http://schemas.openxmlformats.org/officeDocument/2006/relationships/slideLayout" Target="../slideLayouts/slideLayout66.xml"/><Relationship Id="rId64" Type="http://schemas.openxmlformats.org/officeDocument/2006/relationships/slideLayout" Target="../slideLayouts/slideLayout74.xml"/><Relationship Id="rId69" Type="http://schemas.openxmlformats.org/officeDocument/2006/relationships/theme" Target="../theme/theme2.xml"/><Relationship Id="rId8" Type="http://schemas.openxmlformats.org/officeDocument/2006/relationships/slideLayout" Target="../slideLayouts/slideLayout18.xml"/><Relationship Id="rId51" Type="http://schemas.openxmlformats.org/officeDocument/2006/relationships/slideLayout" Target="../slideLayouts/slideLayout61.xml"/><Relationship Id="rId3" Type="http://schemas.openxmlformats.org/officeDocument/2006/relationships/slideLayout" Target="../slideLayouts/slideLayout13.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33" Type="http://schemas.openxmlformats.org/officeDocument/2006/relationships/slideLayout" Target="../slideLayouts/slideLayout43.xml"/><Relationship Id="rId38" Type="http://schemas.openxmlformats.org/officeDocument/2006/relationships/slideLayout" Target="../slideLayouts/slideLayout48.xml"/><Relationship Id="rId46" Type="http://schemas.openxmlformats.org/officeDocument/2006/relationships/slideLayout" Target="../slideLayouts/slideLayout56.xml"/><Relationship Id="rId59" Type="http://schemas.openxmlformats.org/officeDocument/2006/relationships/slideLayout" Target="../slideLayouts/slideLayout69.xml"/><Relationship Id="rId67" Type="http://schemas.openxmlformats.org/officeDocument/2006/relationships/slideLayout" Target="../slideLayouts/slideLayout77.xml"/><Relationship Id="rId20" Type="http://schemas.openxmlformats.org/officeDocument/2006/relationships/slideLayout" Target="../slideLayouts/slideLayout30.xml"/><Relationship Id="rId41" Type="http://schemas.openxmlformats.org/officeDocument/2006/relationships/slideLayout" Target="../slideLayouts/slideLayout51.xml"/><Relationship Id="rId54" Type="http://schemas.openxmlformats.org/officeDocument/2006/relationships/slideLayout" Target="../slideLayouts/slideLayout64.xml"/><Relationship Id="rId62"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Inside4.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957804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5"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2" name="Slide Number Placeholder 8"/>
          <p:cNvSpPr>
            <a:spLocks noGrp="1"/>
          </p:cNvSpPr>
          <p:nvPr>
            <p:ph type="sldNum" sz="quarter" idx="4"/>
          </p:nvPr>
        </p:nvSpPr>
        <p:spPr>
          <a:xfrm>
            <a:off x="384048" y="6218237"/>
            <a:ext cx="566928" cy="365125"/>
          </a:xfrm>
          <a:prstGeom prst="rect">
            <a:avLst/>
          </a:prstGeom>
        </p:spPr>
        <p:txBody>
          <a:bodyPr/>
          <a:lstStyle>
            <a:lvl1pPr algn="ctr">
              <a:defRPr>
                <a:solidFill>
                  <a:schemeClr val="bg1"/>
                </a:solidFill>
              </a:defRPr>
            </a:lvl1pPr>
          </a:lstStyle>
          <a:p>
            <a:fld id="{014673C8-EFCF-264F-B150-C1FCB4D8C6A2}" type="slidenum">
              <a:rPr lang="en-US" smtClean="0"/>
              <a:pPr/>
              <a:t>‹#›</a:t>
            </a:fld>
            <a:endParaRPr lang="en-US" dirty="0"/>
          </a:p>
        </p:txBody>
      </p:sp>
    </p:spTree>
    <p:extLst>
      <p:ext uri="{BB962C8B-B14F-4D97-AF65-F5344CB8AC3E}">
        <p14:creationId xmlns:p14="http://schemas.microsoft.com/office/powerpoint/2010/main" val="385415456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750" r:id="rId4"/>
    <p:sldLayoutId id="2147483695" r:id="rId5"/>
    <p:sldLayoutId id="2147483749" r:id="rId6"/>
    <p:sldLayoutId id="2147483751" r:id="rId7"/>
    <p:sldLayoutId id="2147483753" r:id="rId8"/>
    <p:sldLayoutId id="2147483752" r:id="rId9"/>
    <p:sldLayoutId id="2147483756" r:id="rId10"/>
    <p:sldLayoutId id="2147483755" r:id="rId11"/>
    <p:sldLayoutId id="2147483754"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9" r:id="rId25"/>
    <p:sldLayoutId id="2147483710" r:id="rId26"/>
    <p:sldLayoutId id="2147483711" r:id="rId27"/>
    <p:sldLayoutId id="2147483712" r:id="rId28"/>
    <p:sldLayoutId id="2147483713" r:id="rId29"/>
    <p:sldLayoutId id="2147483714" r:id="rId30"/>
    <p:sldLayoutId id="2147483715" r:id="rId31"/>
    <p:sldLayoutId id="2147483717" r:id="rId32"/>
    <p:sldLayoutId id="2147483718" r:id="rId33"/>
    <p:sldLayoutId id="2147483719" r:id="rId34"/>
    <p:sldLayoutId id="2147483720" r:id="rId35"/>
    <p:sldLayoutId id="2147483721" r:id="rId36"/>
    <p:sldLayoutId id="2147483722" r:id="rId37"/>
    <p:sldLayoutId id="2147483723" r:id="rId38"/>
    <p:sldLayoutId id="2147483724" r:id="rId39"/>
    <p:sldLayoutId id="2147483725" r:id="rId40"/>
    <p:sldLayoutId id="2147483726" r:id="rId41"/>
    <p:sldLayoutId id="2147483727" r:id="rId42"/>
    <p:sldLayoutId id="2147483728" r:id="rId43"/>
    <p:sldLayoutId id="2147483729" r:id="rId44"/>
    <p:sldLayoutId id="2147483730" r:id="rId45"/>
    <p:sldLayoutId id="2147483731" r:id="rId46"/>
    <p:sldLayoutId id="2147483732" r:id="rId47"/>
    <p:sldLayoutId id="2147483733" r:id="rId48"/>
    <p:sldLayoutId id="2147483734" r:id="rId49"/>
    <p:sldLayoutId id="2147483735" r:id="rId50"/>
    <p:sldLayoutId id="2147483736" r:id="rId51"/>
    <p:sldLayoutId id="2147483737" r:id="rId52"/>
    <p:sldLayoutId id="2147483738" r:id="rId53"/>
    <p:sldLayoutId id="2147483739" r:id="rId54"/>
    <p:sldLayoutId id="2147483740" r:id="rId55"/>
    <p:sldLayoutId id="2147483741" r:id="rId56"/>
    <p:sldLayoutId id="2147483742" r:id="rId57"/>
    <p:sldLayoutId id="2147483743" r:id="rId58"/>
    <p:sldLayoutId id="2147483746" r:id="rId59"/>
    <p:sldLayoutId id="2147483748" r:id="rId60"/>
    <p:sldLayoutId id="2147483652" r:id="rId61"/>
    <p:sldLayoutId id="2147483661" r:id="rId62"/>
    <p:sldLayoutId id="2147483662" r:id="rId63"/>
    <p:sldLayoutId id="2147483666" r:id="rId64"/>
    <p:sldLayoutId id="2147483667" r:id="rId65"/>
    <p:sldLayoutId id="2147483668" r:id="rId66"/>
    <p:sldLayoutId id="2147483669" r:id="rId67"/>
    <p:sldLayoutId id="2147483757" r:id="rId68"/>
  </p:sldLayoutIdLst>
  <p:txStyles>
    <p:titleStyle>
      <a:lvl1pPr algn="l" defTabSz="457200" rtl="0" eaLnBrk="1" latinLnBrk="0" hangingPunct="1">
        <a:spcBef>
          <a:spcPct val="0"/>
        </a:spcBef>
        <a:buNone/>
        <a:defRPr sz="4400" b="0" i="0" kern="1200">
          <a:solidFill>
            <a:srgbClr val="026FBC"/>
          </a:solidFill>
          <a:latin typeface="Avenir Roman" charset="0"/>
          <a:ea typeface="Avenir Roman" charset="0"/>
          <a:cs typeface="Avenir Roman" charset="0"/>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Avenir Roman" charset="0"/>
          <a:ea typeface="Avenir Roman" charset="0"/>
          <a:cs typeface="Avenir Roman" charset="0"/>
        </a:defRPr>
      </a:lvl1pPr>
      <a:lvl2pPr marL="742950" indent="-285750" algn="l" defTabSz="457200" rtl="0" eaLnBrk="1" latinLnBrk="0" hangingPunct="1">
        <a:spcBef>
          <a:spcPct val="20000"/>
        </a:spcBef>
        <a:buFont typeface="Arial"/>
        <a:buChar char="–"/>
        <a:defRPr sz="2800" b="0" i="0" kern="1200">
          <a:solidFill>
            <a:schemeClr val="tx1"/>
          </a:solidFill>
          <a:latin typeface="Avenir Roman" charset="0"/>
          <a:ea typeface="Avenir Roman" charset="0"/>
          <a:cs typeface="Avenir Roman" charset="0"/>
        </a:defRPr>
      </a:lvl2pPr>
      <a:lvl3pPr marL="1143000" indent="-228600" algn="l" defTabSz="457200" rtl="0" eaLnBrk="1" latinLnBrk="0" hangingPunct="1">
        <a:spcBef>
          <a:spcPct val="20000"/>
        </a:spcBef>
        <a:buFont typeface="Arial"/>
        <a:buChar char="•"/>
        <a:defRPr sz="2400" b="0" i="0" kern="1200">
          <a:solidFill>
            <a:schemeClr val="tx1"/>
          </a:solidFill>
          <a:latin typeface="Avenir Roman" charset="0"/>
          <a:ea typeface="Avenir Roman" charset="0"/>
          <a:cs typeface="Avenir Roman" charset="0"/>
        </a:defRPr>
      </a:lvl3pPr>
      <a:lvl4pPr marL="1600200" indent="-228600" algn="l" defTabSz="457200" rtl="0" eaLnBrk="1" latinLnBrk="0" hangingPunct="1">
        <a:spcBef>
          <a:spcPct val="20000"/>
        </a:spcBef>
        <a:buFont typeface="Arial"/>
        <a:buChar char="–"/>
        <a:defRPr sz="2000" b="0" i="0" kern="1200">
          <a:solidFill>
            <a:schemeClr val="tx1"/>
          </a:solidFill>
          <a:latin typeface="Avenir Roman" charset="0"/>
          <a:ea typeface="Avenir Roman" charset="0"/>
          <a:cs typeface="Avenir Roman" charset="0"/>
        </a:defRPr>
      </a:lvl4pPr>
      <a:lvl5pPr marL="2057400" indent="-228600" algn="l" defTabSz="457200" rtl="0" eaLnBrk="1" latinLnBrk="0" hangingPunct="1">
        <a:spcBef>
          <a:spcPct val="20000"/>
        </a:spcBef>
        <a:buFont typeface="Arial"/>
        <a:buChar char="»"/>
        <a:defRPr sz="2000" b="0" i="0" kern="1200">
          <a:solidFill>
            <a:schemeClr val="tx1"/>
          </a:solidFill>
          <a:latin typeface="Avenir Roman" charset="0"/>
          <a:ea typeface="Avenir Roman" charset="0"/>
          <a:cs typeface="Avenir Roman"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png"/><Relationship Id="rId7" Type="http://schemas.openxmlformats.org/officeDocument/2006/relationships/image" Target="../media/image51.jpeg"/><Relationship Id="rId2" Type="http://schemas.openxmlformats.org/officeDocument/2006/relationships/image" Target="../media/image46.png"/><Relationship Id="rId1" Type="http://schemas.openxmlformats.org/officeDocument/2006/relationships/slideLayout" Target="../slideLayouts/slideLayout14.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53.jpeg"/></Relationships>
</file>

<file path=ppt/slides/_rels/slide1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14.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 Id="rId9" Type="http://schemas.openxmlformats.org/officeDocument/2006/relationships/image" Target="../media/image6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4.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2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4.xml"/><Relationship Id="rId4" Type="http://schemas.openxmlformats.org/officeDocument/2006/relationships/image" Target="../media/image82.png"/></Relationships>
</file>

<file path=ppt/slides/_rels/slide24.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4.xml"/><Relationship Id="rId5" Type="http://schemas.openxmlformats.org/officeDocument/2006/relationships/image" Target="../media/image87.png"/><Relationship Id="rId4" Type="http://schemas.openxmlformats.org/officeDocument/2006/relationships/image" Target="../media/image86.jpeg"/></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4.xml"/><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jpeg"/><Relationship Id="rId12" Type="http://schemas.openxmlformats.org/officeDocument/2006/relationships/image" Target="../media/image44.png"/><Relationship Id="rId2" Type="http://schemas.openxmlformats.org/officeDocument/2006/relationships/image" Target="../media/image34.jpeg"/><Relationship Id="rId1" Type="http://schemas.openxmlformats.org/officeDocument/2006/relationships/slideLayout" Target="../slideLayouts/slideLayout14.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3C3208-054D-4D81-A752-7A1FFD8386DB}"/>
              </a:ext>
            </a:extLst>
          </p:cNvPr>
          <p:cNvSpPr txBox="1"/>
          <p:nvPr/>
        </p:nvSpPr>
        <p:spPr>
          <a:xfrm>
            <a:off x="4009292" y="4572001"/>
            <a:ext cx="3249637" cy="523220"/>
          </a:xfrm>
          <a:prstGeom prst="rect">
            <a:avLst/>
          </a:prstGeom>
          <a:noFill/>
        </p:spPr>
        <p:txBody>
          <a:bodyPr wrap="square" rtlCol="0">
            <a:spAutoFit/>
          </a:bodyPr>
          <a:lstStyle/>
          <a:p>
            <a:r>
              <a:rPr lang="en-US" sz="2800" dirty="0">
                <a:solidFill>
                  <a:srgbClr val="002060"/>
                </a:solidFill>
              </a:rPr>
              <a:t>Respiratory Training </a:t>
            </a:r>
          </a:p>
        </p:txBody>
      </p:sp>
    </p:spTree>
    <p:extLst>
      <p:ext uri="{BB962C8B-B14F-4D97-AF65-F5344CB8AC3E}">
        <p14:creationId xmlns:p14="http://schemas.microsoft.com/office/powerpoint/2010/main" val="2469144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3E93D-98F6-4D05-BAEC-38E246EC06A5}"/>
              </a:ext>
            </a:extLst>
          </p:cNvPr>
          <p:cNvSpPr>
            <a:spLocks noGrp="1"/>
          </p:cNvSpPr>
          <p:nvPr>
            <p:ph type="title"/>
          </p:nvPr>
        </p:nvSpPr>
        <p:spPr/>
        <p:txBody>
          <a:bodyPr/>
          <a:lstStyle/>
          <a:p>
            <a:r>
              <a:rPr lang="en-US" dirty="0"/>
              <a:t>Pulse Oximetry </a:t>
            </a:r>
          </a:p>
        </p:txBody>
      </p:sp>
      <p:sp>
        <p:nvSpPr>
          <p:cNvPr id="3" name="TextBox 2">
            <a:extLst>
              <a:ext uri="{FF2B5EF4-FFF2-40B4-BE49-F238E27FC236}">
                <a16:creationId xmlns:a16="http://schemas.microsoft.com/office/drawing/2014/main" id="{737202D3-A609-4BA2-A6AB-28AF2A5BFF92}"/>
              </a:ext>
            </a:extLst>
          </p:cNvPr>
          <p:cNvSpPr txBox="1"/>
          <p:nvPr/>
        </p:nvSpPr>
        <p:spPr>
          <a:xfrm>
            <a:off x="152400" y="3192192"/>
            <a:ext cx="8778766" cy="861774"/>
          </a:xfrm>
          <a:prstGeom prst="rect">
            <a:avLst/>
          </a:prstGeom>
          <a:noFill/>
        </p:spPr>
        <p:txBody>
          <a:bodyPr wrap="square" rtlCol="0">
            <a:spAutoFit/>
          </a:bodyPr>
          <a:lstStyle/>
          <a:p>
            <a:r>
              <a:rPr lang="en-US" sz="1600" b="1" i="1" dirty="0">
                <a:solidFill>
                  <a:srgbClr val="002060"/>
                </a:solidFill>
                <a:latin typeface="Calibri" panose="020F0502020204030204" pitchFamily="34" charset="0"/>
                <a:cs typeface="Calibri" panose="020F0502020204030204" pitchFamily="34" charset="0"/>
              </a:rPr>
              <a:t>                                                              </a:t>
            </a:r>
          </a:p>
          <a:p>
            <a:endParaRPr lang="en-US" sz="1600" i="1" dirty="0">
              <a:solidFill>
                <a:srgbClr val="002060"/>
              </a:solidFill>
              <a:latin typeface="Calibri" panose="020F0502020204030204" pitchFamily="34" charset="0"/>
              <a:cs typeface="Calibri" panose="020F0502020204030204" pitchFamily="34" charset="0"/>
            </a:endParaRPr>
          </a:p>
          <a:p>
            <a:endParaRPr lang="en-US" dirty="0">
              <a:solidFill>
                <a:srgbClr val="002060"/>
              </a:solidFill>
            </a:endParaRPr>
          </a:p>
        </p:txBody>
      </p:sp>
      <p:sp>
        <p:nvSpPr>
          <p:cNvPr id="4" name="Rectangle 3">
            <a:extLst>
              <a:ext uri="{FF2B5EF4-FFF2-40B4-BE49-F238E27FC236}">
                <a16:creationId xmlns:a16="http://schemas.microsoft.com/office/drawing/2014/main" id="{2B7BF989-CA0B-4B62-AAD2-E4025A2D9BD7}"/>
              </a:ext>
            </a:extLst>
          </p:cNvPr>
          <p:cNvSpPr/>
          <p:nvPr/>
        </p:nvSpPr>
        <p:spPr>
          <a:xfrm>
            <a:off x="152400" y="906192"/>
            <a:ext cx="8778766" cy="4185761"/>
          </a:xfrm>
          <a:prstGeom prst="rect">
            <a:avLst/>
          </a:prstGeom>
        </p:spPr>
        <p:txBody>
          <a:bodyPr wrap="square">
            <a:spAutoFit/>
          </a:bodyPr>
          <a:lstStyle/>
          <a:p>
            <a:r>
              <a:rPr lang="en-US" sz="1400" b="1" i="1" dirty="0">
                <a:solidFill>
                  <a:srgbClr val="002060"/>
                </a:solidFill>
              </a:rPr>
              <a:t>Overview of Pulse Oximetry</a:t>
            </a:r>
          </a:p>
          <a:p>
            <a:endParaRPr lang="en-US" sz="1400" dirty="0">
              <a:solidFill>
                <a:srgbClr val="002060"/>
              </a:solidFill>
            </a:endParaRPr>
          </a:p>
          <a:p>
            <a:r>
              <a:rPr lang="en-US" sz="1400" dirty="0">
                <a:solidFill>
                  <a:srgbClr val="002060"/>
                </a:solidFill>
              </a:rPr>
              <a:t>Pulse oximetry is a non-invasive method allowing the monitoring of the oxygenation of a patient’s hemoglobin. A sensor is placed on a thin part of the patient’s body, usually a fingertip or earlobe, and a light containing both red and infrared wavelengths is measured, allowing determination of the absorbance due to the pulsing arterial blood alone. </a:t>
            </a:r>
          </a:p>
          <a:p>
            <a:endParaRPr lang="en-US" sz="1400" dirty="0">
              <a:solidFill>
                <a:srgbClr val="002060"/>
              </a:solidFill>
            </a:endParaRPr>
          </a:p>
          <a:p>
            <a:r>
              <a:rPr lang="en-US" sz="1400" b="1" i="1" dirty="0">
                <a:solidFill>
                  <a:srgbClr val="002060"/>
                </a:solidFill>
              </a:rPr>
              <a:t>SpO2 – Pulse Oximeter Oxygen Saturation</a:t>
            </a:r>
          </a:p>
          <a:p>
            <a:endParaRPr lang="en-US" sz="1400" dirty="0">
              <a:solidFill>
                <a:srgbClr val="002060"/>
              </a:solidFill>
            </a:endParaRPr>
          </a:p>
          <a:p>
            <a:r>
              <a:rPr lang="en-US" sz="1400" b="1" u="sng" dirty="0">
                <a:solidFill>
                  <a:srgbClr val="002060"/>
                </a:solidFill>
              </a:rPr>
              <a:t>Mild Hypoxia</a:t>
            </a:r>
            <a:r>
              <a:rPr lang="en-US" sz="1400" dirty="0">
                <a:solidFill>
                  <a:srgbClr val="002060"/>
                </a:solidFill>
              </a:rPr>
              <a:t> – SpO2 100-80% - Normal to lower, does not affect the functioning of the brain or the senses</a:t>
            </a:r>
          </a:p>
          <a:p>
            <a:endParaRPr lang="en-US" sz="1400" b="1" u="sng" dirty="0">
              <a:solidFill>
                <a:srgbClr val="002060"/>
              </a:solidFill>
            </a:endParaRPr>
          </a:p>
          <a:p>
            <a:r>
              <a:rPr lang="en-US" sz="1400" b="1" u="sng" dirty="0">
                <a:solidFill>
                  <a:srgbClr val="002060"/>
                </a:solidFill>
              </a:rPr>
              <a:t>Moderate Hypoxia</a:t>
            </a:r>
            <a:r>
              <a:rPr lang="en-US" sz="1400" dirty="0">
                <a:solidFill>
                  <a:srgbClr val="002060"/>
                </a:solidFill>
              </a:rPr>
              <a:t> – SpO2 80-60% - Does not cause a loss of consciousness or affect breathing, but does significantly affect the functioning of the brain and senses</a:t>
            </a:r>
          </a:p>
          <a:p>
            <a:endParaRPr lang="en-US" sz="1400" b="1" u="sng" dirty="0">
              <a:solidFill>
                <a:srgbClr val="002060"/>
              </a:solidFill>
            </a:endParaRPr>
          </a:p>
          <a:p>
            <a:r>
              <a:rPr lang="en-US" sz="1400" b="1" u="sng" dirty="0">
                <a:solidFill>
                  <a:srgbClr val="002060"/>
                </a:solidFill>
              </a:rPr>
              <a:t>Severe Hypoxia</a:t>
            </a:r>
            <a:r>
              <a:rPr lang="en-US" sz="1400" dirty="0">
                <a:solidFill>
                  <a:srgbClr val="002060"/>
                </a:solidFill>
              </a:rPr>
              <a:t> – SpO2 60-40% - Extension to the affects of moderate hypoxia to involve more aspects of the eye and brain function</a:t>
            </a:r>
          </a:p>
          <a:p>
            <a:endParaRPr lang="en-US" sz="1400" b="1" u="sng" dirty="0">
              <a:solidFill>
                <a:srgbClr val="002060"/>
              </a:solidFill>
            </a:endParaRPr>
          </a:p>
          <a:p>
            <a:r>
              <a:rPr lang="en-US" sz="1400" b="1" u="sng" dirty="0">
                <a:solidFill>
                  <a:srgbClr val="002060"/>
                </a:solidFill>
              </a:rPr>
              <a:t>Extreme Hypoxia</a:t>
            </a:r>
            <a:r>
              <a:rPr lang="en-US" sz="1400" dirty="0">
                <a:solidFill>
                  <a:srgbClr val="002060"/>
                </a:solidFill>
              </a:rPr>
              <a:t> – SpO2 &lt; 40% - Eventually causes failure of brain stem functions</a:t>
            </a:r>
            <a:endParaRPr lang="en-US" sz="1400" b="1" u="sng" dirty="0">
              <a:solidFill>
                <a:srgbClr val="002060"/>
              </a:solidFill>
            </a:endParaRPr>
          </a:p>
          <a:p>
            <a:endParaRPr lang="en-US" sz="1400" b="1" i="1" dirty="0">
              <a:solidFill>
                <a:srgbClr val="002060"/>
              </a:solidFill>
            </a:endParaRPr>
          </a:p>
          <a:p>
            <a:endParaRPr lang="en-US" sz="1400" dirty="0">
              <a:solidFill>
                <a:srgbClr val="002060"/>
              </a:solidFill>
            </a:endParaRPr>
          </a:p>
        </p:txBody>
      </p:sp>
      <p:pic>
        <p:nvPicPr>
          <p:cNvPr id="5" name="Picture 4">
            <a:extLst>
              <a:ext uri="{FF2B5EF4-FFF2-40B4-BE49-F238E27FC236}">
                <a16:creationId xmlns:a16="http://schemas.microsoft.com/office/drawing/2014/main" id="{B64631C6-3A98-44DB-AB98-44A8DA06C7C1}"/>
              </a:ext>
            </a:extLst>
          </p:cNvPr>
          <p:cNvPicPr>
            <a:picLocks noChangeAspect="1"/>
          </p:cNvPicPr>
          <p:nvPr/>
        </p:nvPicPr>
        <p:blipFill>
          <a:blip r:embed="rId2"/>
          <a:stretch>
            <a:fillRect/>
          </a:stretch>
        </p:blipFill>
        <p:spPr>
          <a:xfrm>
            <a:off x="6553200" y="4529297"/>
            <a:ext cx="2176461" cy="1810669"/>
          </a:xfrm>
          <a:prstGeom prst="rect">
            <a:avLst/>
          </a:prstGeom>
        </p:spPr>
      </p:pic>
    </p:spTree>
    <p:extLst>
      <p:ext uri="{BB962C8B-B14F-4D97-AF65-F5344CB8AC3E}">
        <p14:creationId xmlns:p14="http://schemas.microsoft.com/office/powerpoint/2010/main" val="1127201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3CF15-3DA7-4ACA-86A4-B03EB61ECFD4}"/>
              </a:ext>
            </a:extLst>
          </p:cNvPr>
          <p:cNvSpPr>
            <a:spLocks noGrp="1"/>
          </p:cNvSpPr>
          <p:nvPr>
            <p:ph type="title"/>
          </p:nvPr>
        </p:nvSpPr>
        <p:spPr/>
        <p:txBody>
          <a:bodyPr/>
          <a:lstStyle/>
          <a:p>
            <a:r>
              <a:rPr lang="en-US" dirty="0"/>
              <a:t>Pulse Oximeter Product Offering </a:t>
            </a:r>
          </a:p>
        </p:txBody>
      </p:sp>
      <p:pic>
        <p:nvPicPr>
          <p:cNvPr id="3" name="Picture 2">
            <a:extLst>
              <a:ext uri="{FF2B5EF4-FFF2-40B4-BE49-F238E27FC236}">
                <a16:creationId xmlns:a16="http://schemas.microsoft.com/office/drawing/2014/main" id="{D7AE8F91-6C2B-453B-A123-BF47D1338CAB}"/>
              </a:ext>
            </a:extLst>
          </p:cNvPr>
          <p:cNvPicPr>
            <a:picLocks noChangeAspect="1"/>
          </p:cNvPicPr>
          <p:nvPr/>
        </p:nvPicPr>
        <p:blipFill>
          <a:blip r:embed="rId2"/>
          <a:stretch>
            <a:fillRect/>
          </a:stretch>
        </p:blipFill>
        <p:spPr>
          <a:xfrm>
            <a:off x="613998" y="943019"/>
            <a:ext cx="658008" cy="833987"/>
          </a:xfrm>
          <a:prstGeom prst="rect">
            <a:avLst/>
          </a:prstGeom>
        </p:spPr>
      </p:pic>
      <p:pic>
        <p:nvPicPr>
          <p:cNvPr id="4" name="Picture 3">
            <a:extLst>
              <a:ext uri="{FF2B5EF4-FFF2-40B4-BE49-F238E27FC236}">
                <a16:creationId xmlns:a16="http://schemas.microsoft.com/office/drawing/2014/main" id="{AE191635-E1C7-4466-A9A4-A2B6E0E325EB}"/>
              </a:ext>
            </a:extLst>
          </p:cNvPr>
          <p:cNvPicPr>
            <a:picLocks noChangeAspect="1"/>
          </p:cNvPicPr>
          <p:nvPr/>
        </p:nvPicPr>
        <p:blipFill>
          <a:blip r:embed="rId3"/>
          <a:stretch>
            <a:fillRect/>
          </a:stretch>
        </p:blipFill>
        <p:spPr>
          <a:xfrm>
            <a:off x="509196" y="2066023"/>
            <a:ext cx="886608" cy="736870"/>
          </a:xfrm>
          <a:prstGeom prst="rect">
            <a:avLst/>
          </a:prstGeom>
        </p:spPr>
      </p:pic>
      <p:pic>
        <p:nvPicPr>
          <p:cNvPr id="5" name="Picture 4">
            <a:extLst>
              <a:ext uri="{FF2B5EF4-FFF2-40B4-BE49-F238E27FC236}">
                <a16:creationId xmlns:a16="http://schemas.microsoft.com/office/drawing/2014/main" id="{15BF20B7-BB90-4054-8A98-2BF5BA14D445}"/>
              </a:ext>
            </a:extLst>
          </p:cNvPr>
          <p:cNvPicPr>
            <a:picLocks noChangeAspect="1"/>
          </p:cNvPicPr>
          <p:nvPr/>
        </p:nvPicPr>
        <p:blipFill>
          <a:blip r:embed="rId4"/>
          <a:stretch>
            <a:fillRect/>
          </a:stretch>
        </p:blipFill>
        <p:spPr>
          <a:xfrm>
            <a:off x="457617" y="3438372"/>
            <a:ext cx="1094568" cy="1001309"/>
          </a:xfrm>
          <a:prstGeom prst="rect">
            <a:avLst/>
          </a:prstGeom>
        </p:spPr>
      </p:pic>
      <p:sp>
        <p:nvSpPr>
          <p:cNvPr id="6" name="TextBox 5">
            <a:extLst>
              <a:ext uri="{FF2B5EF4-FFF2-40B4-BE49-F238E27FC236}">
                <a16:creationId xmlns:a16="http://schemas.microsoft.com/office/drawing/2014/main" id="{5C3A1656-8504-4A00-BC97-D470DAD90D4E}"/>
              </a:ext>
            </a:extLst>
          </p:cNvPr>
          <p:cNvSpPr txBox="1"/>
          <p:nvPr/>
        </p:nvSpPr>
        <p:spPr>
          <a:xfrm>
            <a:off x="2108859" y="895053"/>
            <a:ext cx="4139541" cy="1077218"/>
          </a:xfrm>
          <a:prstGeom prst="rect">
            <a:avLst/>
          </a:prstGeom>
          <a:noFill/>
        </p:spPr>
        <p:txBody>
          <a:bodyPr wrap="square" rtlCol="0">
            <a:spAutoFit/>
          </a:bodyPr>
          <a:lstStyle/>
          <a:p>
            <a:r>
              <a:rPr lang="en-US" sz="1200" dirty="0">
                <a:solidFill>
                  <a:srgbClr val="002060"/>
                </a:solidFill>
              </a:rPr>
              <a:t>Finger Pulse Oximeter 2-way color display </a:t>
            </a:r>
          </a:p>
          <a:p>
            <a:r>
              <a:rPr lang="en-US" sz="1200" dirty="0">
                <a:solidFill>
                  <a:srgbClr val="002060"/>
                </a:solidFill>
              </a:rPr>
              <a:t>Prescription Only</a:t>
            </a:r>
          </a:p>
          <a:p>
            <a:r>
              <a:rPr lang="en-US" sz="1200" dirty="0">
                <a:solidFill>
                  <a:srgbClr val="002060"/>
                </a:solidFill>
              </a:rPr>
              <a:t>Used by patients at home and caregivers to spot check</a:t>
            </a:r>
          </a:p>
          <a:p>
            <a:r>
              <a:rPr lang="en-US" sz="1200" dirty="0">
                <a:solidFill>
                  <a:srgbClr val="002060"/>
                </a:solidFill>
              </a:rPr>
              <a:t>Ideal for emergency, hospital, or clinical environments</a:t>
            </a:r>
          </a:p>
          <a:p>
            <a:endParaRPr lang="en-US" sz="1600" dirty="0">
              <a:solidFill>
                <a:srgbClr val="002060"/>
              </a:solidFill>
            </a:endParaRPr>
          </a:p>
        </p:txBody>
      </p:sp>
      <p:sp>
        <p:nvSpPr>
          <p:cNvPr id="7" name="TextBox 6">
            <a:extLst>
              <a:ext uri="{FF2B5EF4-FFF2-40B4-BE49-F238E27FC236}">
                <a16:creationId xmlns:a16="http://schemas.microsoft.com/office/drawing/2014/main" id="{0BA9F3D0-A538-44E1-ADDE-0BF01D6EC180}"/>
              </a:ext>
            </a:extLst>
          </p:cNvPr>
          <p:cNvSpPr txBox="1"/>
          <p:nvPr/>
        </p:nvSpPr>
        <p:spPr>
          <a:xfrm>
            <a:off x="2099552" y="2111767"/>
            <a:ext cx="4800600" cy="1077218"/>
          </a:xfrm>
          <a:prstGeom prst="rect">
            <a:avLst/>
          </a:prstGeom>
          <a:noFill/>
        </p:spPr>
        <p:txBody>
          <a:bodyPr wrap="square" rtlCol="0">
            <a:spAutoFit/>
          </a:bodyPr>
          <a:lstStyle/>
          <a:p>
            <a:r>
              <a:rPr lang="en-US" sz="1200" dirty="0">
                <a:solidFill>
                  <a:srgbClr val="002060"/>
                </a:solidFill>
              </a:rPr>
              <a:t>Pediatric Finger Pulse Oximeter with 6-way display vs. 2 color display</a:t>
            </a:r>
          </a:p>
          <a:p>
            <a:r>
              <a:rPr lang="en-US" sz="1200" dirty="0">
                <a:solidFill>
                  <a:srgbClr val="002060"/>
                </a:solidFill>
              </a:rPr>
              <a:t>Prescription Only</a:t>
            </a:r>
          </a:p>
          <a:p>
            <a:r>
              <a:rPr lang="en-US" sz="1200" dirty="0">
                <a:solidFill>
                  <a:srgbClr val="002060"/>
                </a:solidFill>
              </a:rPr>
              <a:t>Used by pediatric patients at home and caregivers to spot check</a:t>
            </a:r>
          </a:p>
          <a:p>
            <a:r>
              <a:rPr lang="en-US" sz="1200" dirty="0">
                <a:solidFill>
                  <a:srgbClr val="002060"/>
                </a:solidFill>
              </a:rPr>
              <a:t>Ideal for emergency, hospital, or clinical environments</a:t>
            </a:r>
          </a:p>
          <a:p>
            <a:endParaRPr lang="en-US" sz="1600" dirty="0">
              <a:solidFill>
                <a:srgbClr val="002060"/>
              </a:solidFill>
            </a:endParaRPr>
          </a:p>
        </p:txBody>
      </p:sp>
      <p:sp>
        <p:nvSpPr>
          <p:cNvPr id="8" name="TextBox 7">
            <a:extLst>
              <a:ext uri="{FF2B5EF4-FFF2-40B4-BE49-F238E27FC236}">
                <a16:creationId xmlns:a16="http://schemas.microsoft.com/office/drawing/2014/main" id="{0D69795D-EA26-4951-99BB-DA8699E9C824}"/>
              </a:ext>
            </a:extLst>
          </p:cNvPr>
          <p:cNvSpPr txBox="1"/>
          <p:nvPr/>
        </p:nvSpPr>
        <p:spPr>
          <a:xfrm>
            <a:off x="2077518" y="3578394"/>
            <a:ext cx="4800600" cy="1107996"/>
          </a:xfrm>
          <a:prstGeom prst="rect">
            <a:avLst/>
          </a:prstGeom>
          <a:noFill/>
        </p:spPr>
        <p:txBody>
          <a:bodyPr wrap="square" rtlCol="0">
            <a:spAutoFit/>
          </a:bodyPr>
          <a:lstStyle/>
          <a:p>
            <a:r>
              <a:rPr lang="en-US" sz="1200" dirty="0">
                <a:solidFill>
                  <a:srgbClr val="002060"/>
                </a:solidFill>
              </a:rPr>
              <a:t>Finger Pulse Oximeter – Retail Packaging </a:t>
            </a:r>
          </a:p>
          <a:p>
            <a:r>
              <a:rPr lang="en-US" sz="1200" dirty="0">
                <a:solidFill>
                  <a:srgbClr val="002060"/>
                </a:solidFill>
              </a:rPr>
              <a:t>OTC Approved</a:t>
            </a:r>
          </a:p>
          <a:p>
            <a:r>
              <a:rPr lang="en-US" sz="1200" dirty="0">
                <a:solidFill>
                  <a:srgbClr val="002060"/>
                </a:solidFill>
              </a:rPr>
              <a:t>Used by patients at home</a:t>
            </a:r>
          </a:p>
          <a:p>
            <a:r>
              <a:rPr lang="en-US" sz="1200" dirty="0">
                <a:solidFill>
                  <a:srgbClr val="002060"/>
                </a:solidFill>
              </a:rPr>
              <a:t>Ideal for home environment, patients without prescriptions</a:t>
            </a:r>
          </a:p>
          <a:p>
            <a:endParaRPr lang="en-US" sz="1600" dirty="0">
              <a:solidFill>
                <a:srgbClr val="002060"/>
              </a:solidFill>
            </a:endParaRPr>
          </a:p>
        </p:txBody>
      </p:sp>
      <p:pic>
        <p:nvPicPr>
          <p:cNvPr id="9" name="Picture 8">
            <a:extLst>
              <a:ext uri="{FF2B5EF4-FFF2-40B4-BE49-F238E27FC236}">
                <a16:creationId xmlns:a16="http://schemas.microsoft.com/office/drawing/2014/main" id="{6BD93E45-FC44-49BA-B9D4-A73CD822FC3C}"/>
              </a:ext>
            </a:extLst>
          </p:cNvPr>
          <p:cNvPicPr>
            <a:picLocks noChangeAspect="1"/>
          </p:cNvPicPr>
          <p:nvPr/>
        </p:nvPicPr>
        <p:blipFill>
          <a:blip r:embed="rId5"/>
          <a:stretch>
            <a:fillRect/>
          </a:stretch>
        </p:blipFill>
        <p:spPr>
          <a:xfrm>
            <a:off x="613998" y="4816480"/>
            <a:ext cx="781806" cy="1050101"/>
          </a:xfrm>
          <a:prstGeom prst="rect">
            <a:avLst/>
          </a:prstGeom>
        </p:spPr>
      </p:pic>
      <p:sp>
        <p:nvSpPr>
          <p:cNvPr id="10" name="TextBox 9">
            <a:extLst>
              <a:ext uri="{FF2B5EF4-FFF2-40B4-BE49-F238E27FC236}">
                <a16:creationId xmlns:a16="http://schemas.microsoft.com/office/drawing/2014/main" id="{8888D97C-58E1-4BB7-8277-7856C528E287}"/>
              </a:ext>
            </a:extLst>
          </p:cNvPr>
          <p:cNvSpPr txBox="1"/>
          <p:nvPr/>
        </p:nvSpPr>
        <p:spPr>
          <a:xfrm>
            <a:off x="2099552" y="5114772"/>
            <a:ext cx="5334000" cy="923330"/>
          </a:xfrm>
          <a:prstGeom prst="rect">
            <a:avLst/>
          </a:prstGeom>
          <a:noFill/>
        </p:spPr>
        <p:txBody>
          <a:bodyPr wrap="square" rtlCol="0">
            <a:spAutoFit/>
          </a:bodyPr>
          <a:lstStyle/>
          <a:p>
            <a:r>
              <a:rPr lang="en-US" sz="1200" b="1" dirty="0" err="1">
                <a:solidFill>
                  <a:srgbClr val="002060"/>
                </a:solidFill>
              </a:rPr>
              <a:t>Datex-Ohmeda</a:t>
            </a:r>
            <a:r>
              <a:rPr lang="en-US" sz="1200" b="1" dirty="0">
                <a:solidFill>
                  <a:srgbClr val="002060"/>
                </a:solidFill>
              </a:rPr>
              <a:t> </a:t>
            </a:r>
            <a:r>
              <a:rPr lang="en-US" sz="1200" b="1" dirty="0" err="1">
                <a:solidFill>
                  <a:srgbClr val="002060"/>
                </a:solidFill>
              </a:rPr>
              <a:t>Tuffsat</a:t>
            </a:r>
            <a:r>
              <a:rPr lang="en-US" sz="1200" b="1" dirty="0">
                <a:solidFill>
                  <a:srgbClr val="002060"/>
                </a:solidFill>
              </a:rPr>
              <a:t> Pulse Oximeter – </a:t>
            </a:r>
            <a:r>
              <a:rPr lang="en-US" sz="1200" dirty="0">
                <a:solidFill>
                  <a:srgbClr val="002060"/>
                </a:solidFill>
              </a:rPr>
              <a:t>Handheld pulse oximeter</a:t>
            </a:r>
          </a:p>
          <a:p>
            <a:r>
              <a:rPr lang="en-US" sz="1200" dirty="0">
                <a:solidFill>
                  <a:srgbClr val="002060"/>
                </a:solidFill>
              </a:rPr>
              <a:t>Ideal for professional settings: EMS, Hospitals, Transports</a:t>
            </a:r>
          </a:p>
          <a:p>
            <a:r>
              <a:rPr lang="en-US" sz="1200" dirty="0">
                <a:solidFill>
                  <a:srgbClr val="002060"/>
                </a:solidFill>
              </a:rPr>
              <a:t>Various </a:t>
            </a:r>
            <a:r>
              <a:rPr lang="en-US" sz="1200" dirty="0" err="1">
                <a:solidFill>
                  <a:srgbClr val="002060"/>
                </a:solidFill>
              </a:rPr>
              <a:t>OxyTip</a:t>
            </a:r>
            <a:r>
              <a:rPr lang="en-US" sz="1200" dirty="0">
                <a:solidFill>
                  <a:srgbClr val="002060"/>
                </a:solidFill>
              </a:rPr>
              <a:t>® Sensors and Cables available</a:t>
            </a:r>
          </a:p>
          <a:p>
            <a:endParaRPr lang="en-US" sz="1600" dirty="0">
              <a:solidFill>
                <a:srgbClr val="002060"/>
              </a:solidFill>
            </a:endParaRPr>
          </a:p>
        </p:txBody>
      </p:sp>
      <p:pic>
        <p:nvPicPr>
          <p:cNvPr id="12" name="Picture 2" descr="http://pmiusa.biz/web%20pics/digitox-2.jpg">
            <a:extLst>
              <a:ext uri="{FF2B5EF4-FFF2-40B4-BE49-F238E27FC236}">
                <a16:creationId xmlns:a16="http://schemas.microsoft.com/office/drawing/2014/main" id="{C83C542E-7FAD-47FD-B87A-F22152BCB9AE}"/>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289" t="11997" r="13962" b="35087"/>
          <a:stretch/>
        </p:blipFill>
        <p:spPr bwMode="auto">
          <a:xfrm>
            <a:off x="7433552" y="964804"/>
            <a:ext cx="800774" cy="69110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4" name="Picture 2" descr="http://pmiusa.biz/hires_images/digitoxIII8611chi.jpg">
            <a:extLst>
              <a:ext uri="{FF2B5EF4-FFF2-40B4-BE49-F238E27FC236}">
                <a16:creationId xmlns:a16="http://schemas.microsoft.com/office/drawing/2014/main" id="{5AD6DDEC-300C-42C8-95F3-3226B696E007}"/>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42069"/>
          <a:stretch/>
        </p:blipFill>
        <p:spPr bwMode="auto">
          <a:xfrm>
            <a:off x="6952301" y="3604121"/>
            <a:ext cx="802847" cy="81239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5" name="Picture 6" descr="http://pmiusa.biz/web%20pics/digitoxIII.jpg">
            <a:extLst>
              <a:ext uri="{FF2B5EF4-FFF2-40B4-BE49-F238E27FC236}">
                <a16:creationId xmlns:a16="http://schemas.microsoft.com/office/drawing/2014/main" id="{48656351-52A7-4050-AF90-B5D1FF0DE16C}"/>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8336" t="19804" r="12331" b="30742"/>
          <a:stretch/>
        </p:blipFill>
        <p:spPr bwMode="auto">
          <a:xfrm>
            <a:off x="7984544" y="3584711"/>
            <a:ext cx="976919" cy="82821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21" name="Picture 2" descr="http://pmiusa.biz/web%20pics/pigoximeter.jpg">
            <a:extLst>
              <a:ext uri="{FF2B5EF4-FFF2-40B4-BE49-F238E27FC236}">
                <a16:creationId xmlns:a16="http://schemas.microsoft.com/office/drawing/2014/main" id="{14137D7A-0D8A-4BD3-9490-7DDE3E133D1D}"/>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 r="9325"/>
          <a:stretch/>
        </p:blipFill>
        <p:spPr bwMode="auto">
          <a:xfrm>
            <a:off x="7498580" y="2192957"/>
            <a:ext cx="670717" cy="739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454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115E0-1185-4F7A-B3A3-D2194D3B4046}"/>
              </a:ext>
            </a:extLst>
          </p:cNvPr>
          <p:cNvSpPr>
            <a:spLocks noGrp="1"/>
          </p:cNvSpPr>
          <p:nvPr>
            <p:ph type="title"/>
          </p:nvPr>
        </p:nvSpPr>
        <p:spPr/>
        <p:txBody>
          <a:bodyPr/>
          <a:lstStyle/>
          <a:p>
            <a:r>
              <a:rPr lang="en-US" dirty="0"/>
              <a:t>Oxygen Concentrator </a:t>
            </a:r>
          </a:p>
        </p:txBody>
      </p:sp>
      <p:sp>
        <p:nvSpPr>
          <p:cNvPr id="3" name="TextBox 2">
            <a:extLst>
              <a:ext uri="{FF2B5EF4-FFF2-40B4-BE49-F238E27FC236}">
                <a16:creationId xmlns:a16="http://schemas.microsoft.com/office/drawing/2014/main" id="{C1F4B40E-D02C-44B6-95FB-29854AE491EE}"/>
              </a:ext>
            </a:extLst>
          </p:cNvPr>
          <p:cNvSpPr txBox="1"/>
          <p:nvPr/>
        </p:nvSpPr>
        <p:spPr>
          <a:xfrm>
            <a:off x="228600" y="909530"/>
            <a:ext cx="8735208" cy="2246769"/>
          </a:xfrm>
          <a:prstGeom prst="rect">
            <a:avLst/>
          </a:prstGeom>
          <a:noFill/>
        </p:spPr>
        <p:txBody>
          <a:bodyPr wrap="square" rtlCol="0">
            <a:spAutoFit/>
          </a:bodyPr>
          <a:lstStyle/>
          <a:p>
            <a:r>
              <a:rPr lang="en-US" sz="1400" b="1" i="1" dirty="0">
                <a:solidFill>
                  <a:srgbClr val="002060"/>
                </a:solidFill>
              </a:rPr>
              <a:t>Oxygen Concentrator – </a:t>
            </a:r>
            <a:r>
              <a:rPr lang="en-US" sz="1400" dirty="0">
                <a:solidFill>
                  <a:srgbClr val="002060"/>
                </a:solidFill>
              </a:rPr>
              <a:t>device which concentrates the oxygen from a gas supply (typically ambient air) to supply an oxygen enriched gas stream.</a:t>
            </a:r>
            <a:r>
              <a:rPr lang="en-US" sz="1400" b="1" i="1" dirty="0">
                <a:solidFill>
                  <a:srgbClr val="002060"/>
                </a:solidFill>
              </a:rPr>
              <a:t> </a:t>
            </a:r>
          </a:p>
          <a:p>
            <a:endParaRPr lang="en-US" sz="1400" b="1" i="1" dirty="0">
              <a:solidFill>
                <a:srgbClr val="002060"/>
              </a:solidFill>
            </a:endParaRPr>
          </a:p>
          <a:p>
            <a:r>
              <a:rPr lang="en-US" sz="1400" b="1" i="1" dirty="0">
                <a:solidFill>
                  <a:srgbClr val="002060"/>
                </a:solidFill>
              </a:rPr>
              <a:t>How does a concentrator work?</a:t>
            </a:r>
          </a:p>
          <a:p>
            <a:pPr marL="742950" lvl="1" indent="-285750">
              <a:buFont typeface="Arial" panose="020B0604020202020204" pitchFamily="34" charset="0"/>
              <a:buChar char="•"/>
            </a:pPr>
            <a:r>
              <a:rPr lang="en-US" sz="1400" dirty="0">
                <a:solidFill>
                  <a:srgbClr val="002060"/>
                </a:solidFill>
              </a:rPr>
              <a:t>Takes air from its surroundings</a:t>
            </a:r>
          </a:p>
          <a:p>
            <a:pPr marL="742950" lvl="1" indent="-285750">
              <a:buFont typeface="Arial" panose="020B0604020202020204" pitchFamily="34" charset="0"/>
              <a:buChar char="•"/>
            </a:pPr>
            <a:r>
              <a:rPr lang="en-US" sz="1400" dirty="0">
                <a:solidFill>
                  <a:srgbClr val="002060"/>
                </a:solidFill>
              </a:rPr>
              <a:t>Compressing air, while the cooling mechanism keeps the unit from overheating</a:t>
            </a:r>
          </a:p>
          <a:p>
            <a:pPr marL="742950" lvl="1" indent="-285750">
              <a:buFont typeface="Arial" panose="020B0604020202020204" pitchFamily="34" charset="0"/>
              <a:buChar char="•"/>
            </a:pPr>
            <a:r>
              <a:rPr lang="en-US" sz="1400" dirty="0">
                <a:solidFill>
                  <a:srgbClr val="002060"/>
                </a:solidFill>
              </a:rPr>
              <a:t>Removing nitrogen from air via filter and sieve beds</a:t>
            </a:r>
          </a:p>
          <a:p>
            <a:pPr marL="742950" lvl="1" indent="-285750">
              <a:buFont typeface="Arial" panose="020B0604020202020204" pitchFamily="34" charset="0"/>
              <a:buChar char="•"/>
            </a:pPr>
            <a:r>
              <a:rPr lang="en-US" sz="1400" dirty="0">
                <a:solidFill>
                  <a:srgbClr val="002060"/>
                </a:solidFill>
              </a:rPr>
              <a:t>Adjusting delivery setting with electronic interface</a:t>
            </a:r>
          </a:p>
          <a:p>
            <a:pPr marL="742950" lvl="1" indent="-285750">
              <a:buFont typeface="Arial" panose="020B0604020202020204" pitchFamily="34" charset="0"/>
              <a:buChar char="•"/>
            </a:pPr>
            <a:r>
              <a:rPr lang="en-US" sz="1400" dirty="0">
                <a:solidFill>
                  <a:srgbClr val="002060"/>
                </a:solidFill>
              </a:rPr>
              <a:t>Delivering purified oxygen via nasal cannula or mask</a:t>
            </a:r>
          </a:p>
          <a:p>
            <a:pPr lvl="1"/>
            <a:endParaRPr lang="en-US" sz="1400" dirty="0">
              <a:solidFill>
                <a:srgbClr val="002060"/>
              </a:solidFill>
            </a:endParaRPr>
          </a:p>
        </p:txBody>
      </p:sp>
      <p:pic>
        <p:nvPicPr>
          <p:cNvPr id="4" name="Picture 3">
            <a:extLst>
              <a:ext uri="{FF2B5EF4-FFF2-40B4-BE49-F238E27FC236}">
                <a16:creationId xmlns:a16="http://schemas.microsoft.com/office/drawing/2014/main" id="{45D678EC-5CBB-494F-959B-FCAE534C6E32}"/>
              </a:ext>
            </a:extLst>
          </p:cNvPr>
          <p:cNvPicPr>
            <a:picLocks noChangeAspect="1"/>
          </p:cNvPicPr>
          <p:nvPr/>
        </p:nvPicPr>
        <p:blipFill>
          <a:blip r:embed="rId2"/>
          <a:stretch>
            <a:fillRect/>
          </a:stretch>
        </p:blipFill>
        <p:spPr>
          <a:xfrm>
            <a:off x="4436892" y="2982444"/>
            <a:ext cx="4230858" cy="3240657"/>
          </a:xfrm>
          <a:prstGeom prst="rect">
            <a:avLst/>
          </a:prstGeom>
        </p:spPr>
      </p:pic>
    </p:spTree>
    <p:extLst>
      <p:ext uri="{BB962C8B-B14F-4D97-AF65-F5344CB8AC3E}">
        <p14:creationId xmlns:p14="http://schemas.microsoft.com/office/powerpoint/2010/main" val="1206432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B88BE-C385-48DF-A55E-AB948CDA648D}"/>
              </a:ext>
            </a:extLst>
          </p:cNvPr>
          <p:cNvSpPr>
            <a:spLocks noGrp="1"/>
          </p:cNvSpPr>
          <p:nvPr>
            <p:ph type="title"/>
          </p:nvPr>
        </p:nvSpPr>
        <p:spPr/>
        <p:txBody>
          <a:bodyPr/>
          <a:lstStyle/>
          <a:p>
            <a:r>
              <a:rPr lang="en-US" dirty="0"/>
              <a:t>Concentrator Filters </a:t>
            </a:r>
          </a:p>
        </p:txBody>
      </p:sp>
      <p:sp>
        <p:nvSpPr>
          <p:cNvPr id="3" name="TextBox 2">
            <a:extLst>
              <a:ext uri="{FF2B5EF4-FFF2-40B4-BE49-F238E27FC236}">
                <a16:creationId xmlns:a16="http://schemas.microsoft.com/office/drawing/2014/main" id="{039AD419-9192-4948-81AC-2EAB1DAFF1AB}"/>
              </a:ext>
            </a:extLst>
          </p:cNvPr>
          <p:cNvSpPr txBox="1"/>
          <p:nvPr/>
        </p:nvSpPr>
        <p:spPr>
          <a:xfrm>
            <a:off x="476250" y="800336"/>
            <a:ext cx="8735208" cy="3754874"/>
          </a:xfrm>
          <a:prstGeom prst="rect">
            <a:avLst/>
          </a:prstGeom>
          <a:noFill/>
        </p:spPr>
        <p:txBody>
          <a:bodyPr wrap="square" rtlCol="0">
            <a:spAutoFit/>
          </a:bodyPr>
          <a:lstStyle/>
          <a:p>
            <a:r>
              <a:rPr lang="en-US" sz="1400" b="1" i="1" dirty="0">
                <a:solidFill>
                  <a:srgbClr val="002060"/>
                </a:solidFill>
              </a:rPr>
              <a:t>Types of Concentrator Filters:</a:t>
            </a:r>
          </a:p>
          <a:p>
            <a:endParaRPr lang="en-US" sz="1400" b="1" dirty="0">
              <a:solidFill>
                <a:srgbClr val="002060"/>
              </a:solidFill>
            </a:endParaRPr>
          </a:p>
          <a:p>
            <a:r>
              <a:rPr lang="en-US" sz="1400" b="1" dirty="0">
                <a:solidFill>
                  <a:srgbClr val="002060"/>
                </a:solidFill>
              </a:rPr>
              <a:t>Cabinet Filters</a:t>
            </a:r>
          </a:p>
          <a:p>
            <a:endParaRPr lang="en-US" sz="1400" b="1" dirty="0">
              <a:solidFill>
                <a:srgbClr val="002060"/>
              </a:solidFill>
            </a:endParaRPr>
          </a:p>
          <a:p>
            <a:r>
              <a:rPr lang="en-US" sz="1400" b="1" dirty="0">
                <a:solidFill>
                  <a:srgbClr val="002060"/>
                </a:solidFill>
              </a:rPr>
              <a:t> </a:t>
            </a:r>
          </a:p>
          <a:p>
            <a:endParaRPr lang="en-US" sz="1400" b="1" dirty="0">
              <a:solidFill>
                <a:srgbClr val="002060"/>
              </a:solidFill>
            </a:endParaRPr>
          </a:p>
          <a:p>
            <a:endParaRPr lang="en-US" sz="1400" b="1" dirty="0">
              <a:solidFill>
                <a:srgbClr val="002060"/>
              </a:solidFill>
            </a:endParaRPr>
          </a:p>
          <a:p>
            <a:endParaRPr lang="en-US" sz="1400" b="1" dirty="0">
              <a:solidFill>
                <a:srgbClr val="002060"/>
              </a:solidFill>
            </a:endParaRPr>
          </a:p>
          <a:p>
            <a:r>
              <a:rPr lang="en-US" sz="1400" b="1" dirty="0">
                <a:solidFill>
                  <a:srgbClr val="002060"/>
                </a:solidFill>
              </a:rPr>
              <a:t>Compressor Intake Filters</a:t>
            </a:r>
          </a:p>
          <a:p>
            <a:endParaRPr lang="en-US" sz="1400" b="1" dirty="0">
              <a:solidFill>
                <a:srgbClr val="002060"/>
              </a:solidFill>
            </a:endParaRPr>
          </a:p>
          <a:p>
            <a:endParaRPr lang="en-US" sz="1400" b="1" dirty="0">
              <a:solidFill>
                <a:srgbClr val="002060"/>
              </a:solidFill>
            </a:endParaRPr>
          </a:p>
          <a:p>
            <a:endParaRPr lang="en-US" sz="1400" b="1" dirty="0">
              <a:solidFill>
                <a:srgbClr val="002060"/>
              </a:solidFill>
            </a:endParaRPr>
          </a:p>
          <a:p>
            <a:endParaRPr lang="en-US" sz="1400" b="1" dirty="0">
              <a:solidFill>
                <a:srgbClr val="002060"/>
              </a:solidFill>
            </a:endParaRPr>
          </a:p>
          <a:p>
            <a:endParaRPr lang="en-US" sz="1400" b="1" dirty="0">
              <a:solidFill>
                <a:srgbClr val="002060"/>
              </a:solidFill>
            </a:endParaRPr>
          </a:p>
          <a:p>
            <a:endParaRPr lang="en-US" sz="1400" b="1" dirty="0">
              <a:solidFill>
                <a:srgbClr val="002060"/>
              </a:solidFill>
            </a:endParaRPr>
          </a:p>
          <a:p>
            <a:endParaRPr lang="en-US" sz="1400" b="1" dirty="0">
              <a:solidFill>
                <a:srgbClr val="002060"/>
              </a:solidFill>
            </a:endParaRPr>
          </a:p>
          <a:p>
            <a:r>
              <a:rPr lang="en-US" sz="1400" b="1" dirty="0">
                <a:solidFill>
                  <a:srgbClr val="002060"/>
                </a:solidFill>
              </a:rPr>
              <a:t>Final Bacteria Filters</a:t>
            </a:r>
          </a:p>
        </p:txBody>
      </p:sp>
      <p:pic>
        <p:nvPicPr>
          <p:cNvPr id="4" name="Picture 3">
            <a:extLst>
              <a:ext uri="{FF2B5EF4-FFF2-40B4-BE49-F238E27FC236}">
                <a16:creationId xmlns:a16="http://schemas.microsoft.com/office/drawing/2014/main" id="{3884975B-396C-4E08-82D1-BF20CCDAA3B3}"/>
              </a:ext>
            </a:extLst>
          </p:cNvPr>
          <p:cNvPicPr>
            <a:picLocks noChangeAspect="1"/>
          </p:cNvPicPr>
          <p:nvPr/>
        </p:nvPicPr>
        <p:blipFill>
          <a:blip r:embed="rId2"/>
          <a:stretch>
            <a:fillRect/>
          </a:stretch>
        </p:blipFill>
        <p:spPr>
          <a:xfrm>
            <a:off x="478525" y="1642482"/>
            <a:ext cx="1219200" cy="409575"/>
          </a:xfrm>
          <a:prstGeom prst="rect">
            <a:avLst/>
          </a:prstGeom>
        </p:spPr>
      </p:pic>
      <p:pic>
        <p:nvPicPr>
          <p:cNvPr id="5" name="Picture 4">
            <a:extLst>
              <a:ext uri="{FF2B5EF4-FFF2-40B4-BE49-F238E27FC236}">
                <a16:creationId xmlns:a16="http://schemas.microsoft.com/office/drawing/2014/main" id="{E5A8AE95-228E-4F2D-9F4A-2A75C1692C61}"/>
              </a:ext>
            </a:extLst>
          </p:cNvPr>
          <p:cNvPicPr>
            <a:picLocks noChangeAspect="1"/>
          </p:cNvPicPr>
          <p:nvPr/>
        </p:nvPicPr>
        <p:blipFill>
          <a:blip r:embed="rId3"/>
          <a:stretch>
            <a:fillRect/>
          </a:stretch>
        </p:blipFill>
        <p:spPr>
          <a:xfrm>
            <a:off x="2048658" y="1285294"/>
            <a:ext cx="647700" cy="1123950"/>
          </a:xfrm>
          <a:prstGeom prst="rect">
            <a:avLst/>
          </a:prstGeom>
        </p:spPr>
      </p:pic>
      <p:pic>
        <p:nvPicPr>
          <p:cNvPr id="6" name="Picture 5">
            <a:extLst>
              <a:ext uri="{FF2B5EF4-FFF2-40B4-BE49-F238E27FC236}">
                <a16:creationId xmlns:a16="http://schemas.microsoft.com/office/drawing/2014/main" id="{60985712-9D5B-4C1B-BCAE-CCF8191371FE}"/>
              </a:ext>
            </a:extLst>
          </p:cNvPr>
          <p:cNvPicPr>
            <a:picLocks noChangeAspect="1"/>
          </p:cNvPicPr>
          <p:nvPr/>
        </p:nvPicPr>
        <p:blipFill>
          <a:blip r:embed="rId4"/>
          <a:stretch>
            <a:fillRect/>
          </a:stretch>
        </p:blipFill>
        <p:spPr>
          <a:xfrm>
            <a:off x="3091326" y="1437694"/>
            <a:ext cx="1066800" cy="819150"/>
          </a:xfrm>
          <a:prstGeom prst="rect">
            <a:avLst/>
          </a:prstGeom>
        </p:spPr>
      </p:pic>
      <p:pic>
        <p:nvPicPr>
          <p:cNvPr id="7" name="Picture 6">
            <a:extLst>
              <a:ext uri="{FF2B5EF4-FFF2-40B4-BE49-F238E27FC236}">
                <a16:creationId xmlns:a16="http://schemas.microsoft.com/office/drawing/2014/main" id="{E3FF6081-B0DB-4DD8-84C0-8EB4E76BAE1B}"/>
              </a:ext>
            </a:extLst>
          </p:cNvPr>
          <p:cNvPicPr>
            <a:picLocks noChangeAspect="1"/>
          </p:cNvPicPr>
          <p:nvPr/>
        </p:nvPicPr>
        <p:blipFill>
          <a:blip r:embed="rId5"/>
          <a:stretch>
            <a:fillRect/>
          </a:stretch>
        </p:blipFill>
        <p:spPr>
          <a:xfrm>
            <a:off x="445627" y="2901201"/>
            <a:ext cx="647700" cy="1162050"/>
          </a:xfrm>
          <a:prstGeom prst="rect">
            <a:avLst/>
          </a:prstGeom>
        </p:spPr>
      </p:pic>
      <p:pic>
        <p:nvPicPr>
          <p:cNvPr id="8" name="Picture 7">
            <a:extLst>
              <a:ext uri="{FF2B5EF4-FFF2-40B4-BE49-F238E27FC236}">
                <a16:creationId xmlns:a16="http://schemas.microsoft.com/office/drawing/2014/main" id="{AAEE0A74-9018-41EB-BB40-1A20261F04BA}"/>
              </a:ext>
            </a:extLst>
          </p:cNvPr>
          <p:cNvPicPr>
            <a:picLocks noChangeAspect="1"/>
          </p:cNvPicPr>
          <p:nvPr/>
        </p:nvPicPr>
        <p:blipFill>
          <a:blip r:embed="rId6"/>
          <a:stretch>
            <a:fillRect/>
          </a:stretch>
        </p:blipFill>
        <p:spPr>
          <a:xfrm>
            <a:off x="1605745" y="2877389"/>
            <a:ext cx="885825" cy="1209675"/>
          </a:xfrm>
          <a:prstGeom prst="rect">
            <a:avLst/>
          </a:prstGeom>
        </p:spPr>
      </p:pic>
      <p:pic>
        <p:nvPicPr>
          <p:cNvPr id="9" name="Picture 8">
            <a:extLst>
              <a:ext uri="{FF2B5EF4-FFF2-40B4-BE49-F238E27FC236}">
                <a16:creationId xmlns:a16="http://schemas.microsoft.com/office/drawing/2014/main" id="{F84C1232-7917-4C0A-BEAC-3CCB7BCE33FD}"/>
              </a:ext>
            </a:extLst>
          </p:cNvPr>
          <p:cNvPicPr>
            <a:picLocks noChangeAspect="1"/>
          </p:cNvPicPr>
          <p:nvPr/>
        </p:nvPicPr>
        <p:blipFill>
          <a:blip r:embed="rId7"/>
          <a:stretch>
            <a:fillRect/>
          </a:stretch>
        </p:blipFill>
        <p:spPr>
          <a:xfrm>
            <a:off x="476250" y="4720218"/>
            <a:ext cx="866775" cy="990600"/>
          </a:xfrm>
          <a:prstGeom prst="rect">
            <a:avLst/>
          </a:prstGeom>
        </p:spPr>
      </p:pic>
      <p:pic>
        <p:nvPicPr>
          <p:cNvPr id="10" name="Picture 9">
            <a:extLst>
              <a:ext uri="{FF2B5EF4-FFF2-40B4-BE49-F238E27FC236}">
                <a16:creationId xmlns:a16="http://schemas.microsoft.com/office/drawing/2014/main" id="{19B999D1-B388-457F-85CF-66FF373FC99B}"/>
              </a:ext>
            </a:extLst>
          </p:cNvPr>
          <p:cNvPicPr>
            <a:picLocks noChangeAspect="1"/>
          </p:cNvPicPr>
          <p:nvPr/>
        </p:nvPicPr>
        <p:blipFill>
          <a:blip r:embed="rId8"/>
          <a:stretch>
            <a:fillRect/>
          </a:stretch>
        </p:blipFill>
        <p:spPr>
          <a:xfrm>
            <a:off x="1522927" y="4605918"/>
            <a:ext cx="1247775" cy="1104900"/>
          </a:xfrm>
          <a:prstGeom prst="rect">
            <a:avLst/>
          </a:prstGeom>
        </p:spPr>
      </p:pic>
      <p:pic>
        <p:nvPicPr>
          <p:cNvPr id="11" name="Picture 10">
            <a:extLst>
              <a:ext uri="{FF2B5EF4-FFF2-40B4-BE49-F238E27FC236}">
                <a16:creationId xmlns:a16="http://schemas.microsoft.com/office/drawing/2014/main" id="{370D8806-F1DB-4165-AA2A-35597B0E4CFB}"/>
              </a:ext>
            </a:extLst>
          </p:cNvPr>
          <p:cNvPicPr>
            <a:picLocks noChangeAspect="1"/>
          </p:cNvPicPr>
          <p:nvPr/>
        </p:nvPicPr>
        <p:blipFill>
          <a:blip r:embed="rId9"/>
          <a:stretch>
            <a:fillRect/>
          </a:stretch>
        </p:blipFill>
        <p:spPr>
          <a:xfrm>
            <a:off x="6011058" y="2052057"/>
            <a:ext cx="2788890" cy="3855003"/>
          </a:xfrm>
          <a:prstGeom prst="rect">
            <a:avLst/>
          </a:prstGeom>
        </p:spPr>
      </p:pic>
    </p:spTree>
    <p:extLst>
      <p:ext uri="{BB962C8B-B14F-4D97-AF65-F5344CB8AC3E}">
        <p14:creationId xmlns:p14="http://schemas.microsoft.com/office/powerpoint/2010/main" val="4186092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E5EE0-444B-4987-B9D5-395833EDABAC}"/>
              </a:ext>
            </a:extLst>
          </p:cNvPr>
          <p:cNvSpPr>
            <a:spLocks noGrp="1"/>
          </p:cNvSpPr>
          <p:nvPr>
            <p:ph type="title"/>
          </p:nvPr>
        </p:nvSpPr>
        <p:spPr/>
        <p:txBody>
          <a:bodyPr/>
          <a:lstStyle/>
          <a:p>
            <a:r>
              <a:rPr lang="en-US" dirty="0"/>
              <a:t>Portable Oxygen Concentrators </a:t>
            </a:r>
          </a:p>
        </p:txBody>
      </p:sp>
      <p:sp>
        <p:nvSpPr>
          <p:cNvPr id="3" name="Rectangle 2">
            <a:extLst>
              <a:ext uri="{FF2B5EF4-FFF2-40B4-BE49-F238E27FC236}">
                <a16:creationId xmlns:a16="http://schemas.microsoft.com/office/drawing/2014/main" id="{051172BD-1E1B-4490-8DD9-76A0826EECC5}"/>
              </a:ext>
            </a:extLst>
          </p:cNvPr>
          <p:cNvSpPr/>
          <p:nvPr/>
        </p:nvSpPr>
        <p:spPr>
          <a:xfrm>
            <a:off x="211873" y="859953"/>
            <a:ext cx="8455877" cy="6124754"/>
          </a:xfrm>
          <a:prstGeom prst="rect">
            <a:avLst/>
          </a:prstGeom>
        </p:spPr>
        <p:txBody>
          <a:bodyPr wrap="square">
            <a:spAutoFit/>
          </a:bodyPr>
          <a:lstStyle/>
          <a:p>
            <a:pPr marL="285750" indent="-285750" eaLnBrk="0" hangingPunct="0">
              <a:buFont typeface="Arial" panose="020B0604020202020204" pitchFamily="34" charset="0"/>
              <a:buChar char="•"/>
            </a:pPr>
            <a:r>
              <a:rPr lang="en-US" sz="1600" b="1" dirty="0">
                <a:solidFill>
                  <a:srgbClr val="002060"/>
                </a:solidFill>
              </a:rPr>
              <a:t>Portable Oxygen Concentrator</a:t>
            </a:r>
            <a:r>
              <a:rPr lang="en-US" sz="1600" dirty="0">
                <a:solidFill>
                  <a:srgbClr val="002060"/>
                </a:solidFill>
              </a:rPr>
              <a:t> (POC) is a portable device used to provide oxygen therapy to people requiring greater oxygen concentrations than the levels of ambient air. It is similar to a home oxygen concentrator, but is smaller in size and more mobile. The portable oxygen concentrator makes it easy for patients to travel freely; they are small enough to fit in a car and many concentrators are now FAA-approved for use on airplanes.</a:t>
            </a:r>
            <a:endParaRPr lang="en-US" sz="1600" dirty="0">
              <a:solidFill>
                <a:srgbClr val="002060"/>
              </a:solidFill>
              <a:ea typeface="Calibri" pitchFamily="34" charset="0"/>
              <a:cs typeface="Arial" pitchFamily="34" charset="0"/>
            </a:endParaRPr>
          </a:p>
          <a:p>
            <a:pPr marL="285750" indent="-285750" eaLnBrk="0" hangingPunct="0">
              <a:buFont typeface="Arial" panose="020B0604020202020204" pitchFamily="34" charset="0"/>
              <a:buChar char="•"/>
            </a:pPr>
            <a:endParaRPr lang="en-US" dirty="0">
              <a:latin typeface="Arial" pitchFamily="34" charset="0"/>
              <a:ea typeface="Calibri" pitchFamily="34" charset="0"/>
              <a:cs typeface="Arial" pitchFamily="34" charset="0"/>
            </a:endParaRPr>
          </a:p>
          <a:p>
            <a:pPr marL="285750" indent="-285750" eaLnBrk="0" hangingPunct="0">
              <a:buFont typeface="Arial" panose="020B0604020202020204" pitchFamily="34" charset="0"/>
              <a:buChar char="•"/>
            </a:pPr>
            <a:r>
              <a:rPr lang="en-US" sz="1600" dirty="0">
                <a:solidFill>
                  <a:srgbClr val="002060"/>
                </a:solidFill>
              </a:rPr>
              <a:t>One of the most important features of a POC is the oxygen purity it provides.  The purity percentage is 88-95%.  </a:t>
            </a:r>
          </a:p>
          <a:p>
            <a:pPr marL="285750" indent="-285750" eaLnBrk="0" hangingPunct="0">
              <a:buFont typeface="Arial" panose="020B0604020202020204" pitchFamily="34" charset="0"/>
              <a:buChar char="•"/>
            </a:pPr>
            <a:endParaRPr lang="en-US" sz="1600" dirty="0">
              <a:solidFill>
                <a:srgbClr val="002060"/>
              </a:solidFill>
            </a:endParaRPr>
          </a:p>
          <a:p>
            <a:pPr eaLnBrk="0" hangingPunct="0"/>
            <a:endParaRPr lang="en-US" sz="1600" dirty="0">
              <a:solidFill>
                <a:srgbClr val="002060"/>
              </a:solidFill>
            </a:endParaRPr>
          </a:p>
          <a:p>
            <a:pPr eaLnBrk="0" hangingPunct="0"/>
            <a:r>
              <a:rPr lang="en-US" sz="1600" b="1" dirty="0" err="1">
                <a:solidFill>
                  <a:srgbClr val="002060"/>
                </a:solidFill>
              </a:rPr>
              <a:t>EasyPulse</a:t>
            </a:r>
            <a:r>
              <a:rPr lang="en-US" sz="1600" b="1" dirty="0">
                <a:solidFill>
                  <a:srgbClr val="002060"/>
                </a:solidFill>
              </a:rPr>
              <a:t> Theory of Operation</a:t>
            </a:r>
          </a:p>
          <a:p>
            <a:pPr marL="285750" indent="-285750" eaLnBrk="0" hangingPunct="0">
              <a:buFont typeface="Arial" panose="020B0604020202020204" pitchFamily="34" charset="0"/>
              <a:buChar char="•"/>
            </a:pPr>
            <a:endParaRPr lang="en-US" dirty="0">
              <a:solidFill>
                <a:srgbClr val="002060"/>
              </a:solidFill>
            </a:endParaRPr>
          </a:p>
          <a:p>
            <a:pPr marL="285750" indent="-285750" eaLnBrk="0" hangingPunct="0">
              <a:buFont typeface="Arial" panose="020B0604020202020204" pitchFamily="34" charset="0"/>
              <a:buChar char="•"/>
            </a:pPr>
            <a:r>
              <a:rPr lang="en-US" sz="1600" dirty="0">
                <a:solidFill>
                  <a:srgbClr val="002060"/>
                </a:solidFill>
              </a:rPr>
              <a:t>The </a:t>
            </a:r>
            <a:r>
              <a:rPr lang="en-US" sz="1600" dirty="0" err="1">
                <a:solidFill>
                  <a:srgbClr val="002060"/>
                </a:solidFill>
              </a:rPr>
              <a:t>EasyPulse</a:t>
            </a:r>
            <a:r>
              <a:rPr lang="en-US" sz="1600" dirty="0">
                <a:solidFill>
                  <a:srgbClr val="002060"/>
                </a:solidFill>
              </a:rPr>
              <a:t> POC is a pulse delivery portable oxygen concentrator for highly ambulatory use by oxygen therapy patients.  In order to maintain their quality of life, a highly ambulatory patient needs a product that is small, lightweight and easy to use.</a:t>
            </a:r>
          </a:p>
          <a:p>
            <a:pPr marL="285750" indent="-285750" eaLnBrk="0" hangingPunct="0">
              <a:buFont typeface="Arial" panose="020B0604020202020204" pitchFamily="34" charset="0"/>
              <a:buChar char="•"/>
            </a:pPr>
            <a:endParaRPr lang="en-US" sz="1600" dirty="0">
              <a:solidFill>
                <a:srgbClr val="002060"/>
              </a:solidFill>
            </a:endParaRPr>
          </a:p>
          <a:p>
            <a:pPr marL="285750" indent="-285750" eaLnBrk="0" hangingPunct="0">
              <a:buFont typeface="Arial" panose="020B0604020202020204" pitchFamily="34" charset="0"/>
              <a:buChar char="•"/>
            </a:pPr>
            <a:r>
              <a:rPr lang="en-US" sz="1600" dirty="0">
                <a:solidFill>
                  <a:srgbClr val="002060"/>
                </a:solidFill>
              </a:rPr>
              <a:t>With the CMV Technology, the patient will always know how long their battery will last.</a:t>
            </a:r>
          </a:p>
          <a:p>
            <a:pPr marL="285750" indent="-285750" eaLnBrk="0" hangingPunct="0">
              <a:buFont typeface="Arial" panose="020B0604020202020204" pitchFamily="34" charset="0"/>
              <a:buChar char="•"/>
            </a:pPr>
            <a:endParaRPr lang="en-US" sz="1600" dirty="0">
              <a:solidFill>
                <a:srgbClr val="002060"/>
              </a:solidFill>
            </a:endParaRPr>
          </a:p>
          <a:p>
            <a:pPr marL="285750" indent="-285750" eaLnBrk="0" hangingPunct="0">
              <a:buFont typeface="Arial" panose="020B0604020202020204" pitchFamily="34" charset="0"/>
              <a:buChar char="•"/>
            </a:pPr>
            <a:r>
              <a:rPr lang="en-US" sz="1600" dirty="0">
                <a:solidFill>
                  <a:srgbClr val="002060"/>
                </a:solidFill>
              </a:rPr>
              <a:t>The patient can continue to use the concentrator while it is charging.</a:t>
            </a:r>
          </a:p>
          <a:p>
            <a:pPr marL="285750" indent="-285750" eaLnBrk="0" hangingPunct="0">
              <a:buFont typeface="Arial" panose="020B0604020202020204" pitchFamily="34" charset="0"/>
              <a:buChar char="•"/>
            </a:pPr>
            <a:endParaRPr lang="en-US" sz="1600" dirty="0">
              <a:solidFill>
                <a:srgbClr val="002060"/>
              </a:solidFill>
            </a:endParaRPr>
          </a:p>
          <a:p>
            <a:pPr eaLnBrk="0" hangingPunct="0"/>
            <a:endParaRPr lang="en-US" sz="1600" dirty="0">
              <a:solidFill>
                <a:srgbClr val="002060"/>
              </a:solidFill>
            </a:endParaRPr>
          </a:p>
          <a:p>
            <a:pPr eaLnBrk="0" hangingPunct="0"/>
            <a:endParaRPr lang="en-US" sz="1600" dirty="0">
              <a:solidFill>
                <a:srgbClr val="002060"/>
              </a:solidFill>
            </a:endParaRPr>
          </a:p>
          <a:p>
            <a:pPr marL="285750" indent="-285750" eaLnBrk="0" hangingPunct="0">
              <a:buFont typeface="Arial" panose="020B0604020202020204" pitchFamily="34" charset="0"/>
              <a:buChar char="•"/>
            </a:pPr>
            <a:endParaRPr lang="en-US" dirty="0">
              <a:solidFill>
                <a:srgbClr val="002060"/>
              </a:solidFill>
            </a:endParaRPr>
          </a:p>
          <a:p>
            <a:pPr eaLnBrk="0" hangingPunct="0"/>
            <a:endParaRPr lang="en-US" dirty="0"/>
          </a:p>
        </p:txBody>
      </p:sp>
    </p:spTree>
    <p:extLst>
      <p:ext uri="{BB962C8B-B14F-4D97-AF65-F5344CB8AC3E}">
        <p14:creationId xmlns:p14="http://schemas.microsoft.com/office/powerpoint/2010/main" val="2804114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540AB-F2CB-447F-BAE8-D550D30B9FCC}"/>
              </a:ext>
            </a:extLst>
          </p:cNvPr>
          <p:cNvSpPr>
            <a:spLocks noGrp="1"/>
          </p:cNvSpPr>
          <p:nvPr>
            <p:ph type="title"/>
          </p:nvPr>
        </p:nvSpPr>
        <p:spPr>
          <a:xfrm>
            <a:off x="438150" y="-115887"/>
            <a:ext cx="8537038" cy="1143000"/>
          </a:xfrm>
        </p:spPr>
        <p:txBody>
          <a:bodyPr>
            <a:normAutofit/>
          </a:bodyPr>
          <a:lstStyle/>
          <a:p>
            <a:r>
              <a:rPr lang="en-US" sz="2500" dirty="0"/>
              <a:t>Precision Medical - Controlled Minute Volume (CMV) Technology</a:t>
            </a:r>
          </a:p>
        </p:txBody>
      </p:sp>
      <p:sp>
        <p:nvSpPr>
          <p:cNvPr id="3" name="TextBox 2">
            <a:extLst>
              <a:ext uri="{FF2B5EF4-FFF2-40B4-BE49-F238E27FC236}">
                <a16:creationId xmlns:a16="http://schemas.microsoft.com/office/drawing/2014/main" id="{69826957-1554-4224-9991-04A54BBB42B1}"/>
              </a:ext>
            </a:extLst>
          </p:cNvPr>
          <p:cNvSpPr txBox="1"/>
          <p:nvPr/>
        </p:nvSpPr>
        <p:spPr>
          <a:xfrm>
            <a:off x="0" y="834408"/>
            <a:ext cx="8497229" cy="646331"/>
          </a:xfrm>
          <a:prstGeom prst="rect">
            <a:avLst/>
          </a:prstGeom>
          <a:noFill/>
        </p:spPr>
        <p:txBody>
          <a:bodyPr wrap="square" rtlCol="0">
            <a:spAutoFit/>
          </a:bodyPr>
          <a:lstStyle/>
          <a:p>
            <a:pPr algn="ctr"/>
            <a:r>
              <a:rPr lang="en-US" b="1" dirty="0">
                <a:solidFill>
                  <a:srgbClr val="002060"/>
                </a:solidFill>
              </a:rPr>
              <a:t>Precision Medical’s </a:t>
            </a:r>
          </a:p>
          <a:p>
            <a:pPr algn="ctr"/>
            <a:r>
              <a:rPr lang="en-US" b="1" dirty="0">
                <a:solidFill>
                  <a:srgbClr val="002060"/>
                </a:solidFill>
              </a:rPr>
              <a:t>Controlled Minute Volume (CMV) Technology</a:t>
            </a:r>
          </a:p>
        </p:txBody>
      </p:sp>
      <p:sp>
        <p:nvSpPr>
          <p:cNvPr id="4" name="TextBox 3">
            <a:extLst>
              <a:ext uri="{FF2B5EF4-FFF2-40B4-BE49-F238E27FC236}">
                <a16:creationId xmlns:a16="http://schemas.microsoft.com/office/drawing/2014/main" id="{ACDCCBF3-6DF9-432A-A48C-7FB5120089A1}"/>
              </a:ext>
            </a:extLst>
          </p:cNvPr>
          <p:cNvSpPr txBox="1"/>
          <p:nvPr/>
        </p:nvSpPr>
        <p:spPr>
          <a:xfrm>
            <a:off x="438150" y="1685565"/>
            <a:ext cx="8229600" cy="2877711"/>
          </a:xfrm>
          <a:prstGeom prst="rect">
            <a:avLst/>
          </a:prstGeom>
          <a:noFill/>
        </p:spPr>
        <p:txBody>
          <a:bodyPr wrap="square" rtlCol="0">
            <a:spAutoFit/>
          </a:bodyPr>
          <a:lstStyle/>
          <a:p>
            <a:pPr marL="285750" indent="-285750">
              <a:buFont typeface="Arial" panose="020B0604020202020204" pitchFamily="34" charset="0"/>
              <a:buChar char="•"/>
            </a:pPr>
            <a:r>
              <a:rPr lang="en-US" sz="1500" dirty="0">
                <a:solidFill>
                  <a:srgbClr val="002060"/>
                </a:solidFill>
              </a:rPr>
              <a:t>The patented </a:t>
            </a:r>
            <a:r>
              <a:rPr lang="en-US" sz="1500" b="1" dirty="0">
                <a:solidFill>
                  <a:srgbClr val="002060"/>
                </a:solidFill>
              </a:rPr>
              <a:t>CMV</a:t>
            </a:r>
            <a:r>
              <a:rPr lang="en-US" sz="1500" dirty="0">
                <a:solidFill>
                  <a:srgbClr val="002060"/>
                </a:solidFill>
              </a:rPr>
              <a:t> technology is available only from Precision Medical, Inc.</a:t>
            </a:r>
            <a:endParaRPr lang="en-US" sz="1500" b="1" dirty="0">
              <a:solidFill>
                <a:srgbClr val="002060"/>
              </a:solidFill>
            </a:endParaRPr>
          </a:p>
          <a:p>
            <a:pPr marL="285750" indent="-285750">
              <a:buFont typeface="Arial" panose="020B0604020202020204" pitchFamily="34" charset="0"/>
              <a:buChar char="•"/>
            </a:pPr>
            <a:r>
              <a:rPr lang="en-US" sz="1500" b="1" dirty="0">
                <a:solidFill>
                  <a:srgbClr val="002060"/>
                </a:solidFill>
              </a:rPr>
              <a:t>CMV</a:t>
            </a:r>
            <a:r>
              <a:rPr lang="en-US" sz="1500" dirty="0">
                <a:solidFill>
                  <a:srgbClr val="002060"/>
                </a:solidFill>
              </a:rPr>
              <a:t> technology utilizes a pulse waveform algorithm, superior trigger sensitivity and fast delivery time.   </a:t>
            </a:r>
          </a:p>
          <a:p>
            <a:pPr marL="285750" indent="-285750">
              <a:buFont typeface="Arial" panose="020B0604020202020204" pitchFamily="34" charset="0"/>
              <a:buChar char="•"/>
            </a:pPr>
            <a:r>
              <a:rPr lang="en-US" sz="1500" b="1" dirty="0">
                <a:solidFill>
                  <a:srgbClr val="002060"/>
                </a:solidFill>
              </a:rPr>
              <a:t>CMV</a:t>
            </a:r>
            <a:r>
              <a:rPr lang="en-US" sz="1500" dirty="0">
                <a:solidFill>
                  <a:srgbClr val="002060"/>
                </a:solidFill>
              </a:rPr>
              <a:t> is the most efficient, reliable and clinically sound technology available today.</a:t>
            </a:r>
          </a:p>
          <a:p>
            <a:pPr marL="285750" indent="-285750">
              <a:buFont typeface="Arial" panose="020B0604020202020204" pitchFamily="34" charset="0"/>
              <a:buChar char="•"/>
            </a:pPr>
            <a:r>
              <a:rPr lang="en-US" sz="1500" b="1" dirty="0">
                <a:solidFill>
                  <a:srgbClr val="002060"/>
                </a:solidFill>
              </a:rPr>
              <a:t>CMV </a:t>
            </a:r>
            <a:r>
              <a:rPr lang="en-US" sz="1500" dirty="0">
                <a:solidFill>
                  <a:srgbClr val="002060"/>
                </a:solidFill>
              </a:rPr>
              <a:t>is the only conserving technology that mimics continuous flow oxygen therapy, pneumatically or electronically.</a:t>
            </a:r>
          </a:p>
          <a:p>
            <a:pPr marL="742950" lvl="1" indent="-285750">
              <a:buFont typeface="Arial" panose="020B0604020202020204" pitchFamily="34" charset="0"/>
              <a:buChar char="•"/>
            </a:pPr>
            <a:r>
              <a:rPr lang="en-US" sz="1500" dirty="0">
                <a:solidFill>
                  <a:srgbClr val="002060"/>
                </a:solidFill>
              </a:rPr>
              <a:t>This is achieved by delivering a consistent amount of oxygen per minute regardless of patient breath rate.  </a:t>
            </a:r>
          </a:p>
          <a:p>
            <a:pPr marL="742950" lvl="1" indent="-285750">
              <a:buFont typeface="Arial" panose="020B0604020202020204" pitchFamily="34" charset="0"/>
              <a:buChar char="•"/>
            </a:pPr>
            <a:r>
              <a:rPr lang="en-US" sz="1500" b="1" dirty="0">
                <a:solidFill>
                  <a:srgbClr val="002060"/>
                </a:solidFill>
              </a:rPr>
              <a:t>CMV</a:t>
            </a:r>
            <a:r>
              <a:rPr lang="en-US" sz="1500" dirty="0">
                <a:solidFill>
                  <a:srgbClr val="002060"/>
                </a:solidFill>
              </a:rPr>
              <a:t> delivers a true pulse of oxygen upon each breath within the first 1/3 of inhalation.  The volume of the pulse automatically adjusts to the patient's breath rate, maintaining minute volume.</a:t>
            </a:r>
            <a:endParaRPr lang="en-US" sz="1500" b="1" dirty="0">
              <a:solidFill>
                <a:srgbClr val="002060"/>
              </a:solidFill>
            </a:endParaRPr>
          </a:p>
          <a:p>
            <a:pPr marL="285750" indent="-285750">
              <a:buFont typeface="Arial" panose="020B0604020202020204" pitchFamily="34" charset="0"/>
              <a:buChar char="•"/>
            </a:pPr>
            <a:endParaRPr lang="en-US" sz="1600" b="1" dirty="0"/>
          </a:p>
        </p:txBody>
      </p:sp>
      <p:sp>
        <p:nvSpPr>
          <p:cNvPr id="5" name="TextBox 4">
            <a:extLst>
              <a:ext uri="{FF2B5EF4-FFF2-40B4-BE49-F238E27FC236}">
                <a16:creationId xmlns:a16="http://schemas.microsoft.com/office/drawing/2014/main" id="{68B2D0AE-3052-4F3E-A2CE-F6E0585EA694}"/>
              </a:ext>
            </a:extLst>
          </p:cNvPr>
          <p:cNvSpPr txBox="1"/>
          <p:nvPr/>
        </p:nvSpPr>
        <p:spPr>
          <a:xfrm>
            <a:off x="1797487" y="4563276"/>
            <a:ext cx="5345887" cy="1323439"/>
          </a:xfrm>
          <a:prstGeom prst="rect">
            <a:avLst/>
          </a:prstGeom>
          <a:noFill/>
        </p:spPr>
        <p:txBody>
          <a:bodyPr wrap="none" rtlCol="0">
            <a:spAutoFit/>
          </a:bodyPr>
          <a:lstStyle/>
          <a:p>
            <a:r>
              <a:rPr lang="en-US" sz="1600" b="1" dirty="0">
                <a:solidFill>
                  <a:srgbClr val="002060"/>
                </a:solidFill>
              </a:rPr>
              <a:t>Benefits of CMV Technology for the provider and patient:</a:t>
            </a:r>
          </a:p>
          <a:p>
            <a:r>
              <a:rPr lang="en-US" sz="1600" dirty="0">
                <a:solidFill>
                  <a:srgbClr val="002060"/>
                </a:solidFill>
              </a:rPr>
              <a:t>- Predictable use time			- Excellent Patient Saturation</a:t>
            </a:r>
          </a:p>
          <a:p>
            <a:r>
              <a:rPr lang="en-US" sz="1600" dirty="0">
                <a:solidFill>
                  <a:srgbClr val="002060"/>
                </a:solidFill>
              </a:rPr>
              <a:t>- Reduced operations costs 		- Easy to use </a:t>
            </a:r>
          </a:p>
          <a:p>
            <a:r>
              <a:rPr lang="en-US" sz="1600" dirty="0">
                <a:solidFill>
                  <a:srgbClr val="002060"/>
                </a:solidFill>
              </a:rPr>
              <a:t>- Efficient oxygen delivery		- Durable and reliable</a:t>
            </a:r>
          </a:p>
          <a:p>
            <a:r>
              <a:rPr lang="en-US" sz="1600" dirty="0">
                <a:solidFill>
                  <a:srgbClr val="002060"/>
                </a:solidFill>
              </a:rPr>
              <a:t>- Single lumen cannula </a:t>
            </a:r>
          </a:p>
        </p:txBody>
      </p:sp>
      <p:pic>
        <p:nvPicPr>
          <p:cNvPr id="6" name="Picture 5">
            <a:extLst>
              <a:ext uri="{FF2B5EF4-FFF2-40B4-BE49-F238E27FC236}">
                <a16:creationId xmlns:a16="http://schemas.microsoft.com/office/drawing/2014/main" id="{08121F44-D546-449C-BF8F-C8E38FC8B665}"/>
              </a:ext>
            </a:extLst>
          </p:cNvPr>
          <p:cNvPicPr>
            <a:picLocks noChangeAspect="1"/>
          </p:cNvPicPr>
          <p:nvPr/>
        </p:nvPicPr>
        <p:blipFill>
          <a:blip r:embed="rId2"/>
          <a:stretch>
            <a:fillRect/>
          </a:stretch>
        </p:blipFill>
        <p:spPr>
          <a:xfrm>
            <a:off x="277614" y="904918"/>
            <a:ext cx="1519873" cy="707886"/>
          </a:xfrm>
          <a:prstGeom prst="rect">
            <a:avLst/>
          </a:prstGeom>
        </p:spPr>
      </p:pic>
    </p:spTree>
    <p:extLst>
      <p:ext uri="{BB962C8B-B14F-4D97-AF65-F5344CB8AC3E}">
        <p14:creationId xmlns:p14="http://schemas.microsoft.com/office/powerpoint/2010/main" val="184230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8BFFF-F46A-49EC-A5F5-30C86AC18E8C}"/>
              </a:ext>
            </a:extLst>
          </p:cNvPr>
          <p:cNvSpPr>
            <a:spLocks noGrp="1"/>
          </p:cNvSpPr>
          <p:nvPr>
            <p:ph type="title"/>
          </p:nvPr>
        </p:nvSpPr>
        <p:spPr/>
        <p:txBody>
          <a:bodyPr/>
          <a:lstStyle/>
          <a:p>
            <a:r>
              <a:rPr lang="en-US" dirty="0"/>
              <a:t>Precision Medical </a:t>
            </a:r>
            <a:r>
              <a:rPr lang="en-US" dirty="0" err="1"/>
              <a:t>EasyPulse</a:t>
            </a:r>
            <a:r>
              <a:rPr lang="en-US" dirty="0"/>
              <a:t> </a:t>
            </a:r>
            <a:r>
              <a:rPr lang="en-US" dirty="0" err="1"/>
              <a:t>POC</a:t>
            </a:r>
            <a:r>
              <a:rPr lang="en-US" dirty="0"/>
              <a:t>-3</a:t>
            </a:r>
          </a:p>
        </p:txBody>
      </p:sp>
      <p:sp>
        <p:nvSpPr>
          <p:cNvPr id="3" name="TextBox 2">
            <a:extLst>
              <a:ext uri="{FF2B5EF4-FFF2-40B4-BE49-F238E27FC236}">
                <a16:creationId xmlns:a16="http://schemas.microsoft.com/office/drawing/2014/main" id="{FCD4A4B4-A95E-45FD-A1AF-456DA7A72870}"/>
              </a:ext>
            </a:extLst>
          </p:cNvPr>
          <p:cNvSpPr txBox="1"/>
          <p:nvPr/>
        </p:nvSpPr>
        <p:spPr>
          <a:xfrm>
            <a:off x="2239962" y="817671"/>
            <a:ext cx="3160481" cy="400110"/>
          </a:xfrm>
          <a:prstGeom prst="rect">
            <a:avLst/>
          </a:prstGeom>
          <a:noFill/>
        </p:spPr>
        <p:txBody>
          <a:bodyPr wrap="none" rtlCol="0">
            <a:spAutoFit/>
          </a:bodyPr>
          <a:lstStyle/>
          <a:p>
            <a:r>
              <a:rPr lang="en-US" sz="2000" b="1" dirty="0">
                <a:solidFill>
                  <a:srgbClr val="002060"/>
                </a:solidFill>
              </a:rPr>
              <a:t>Product Features and Specs</a:t>
            </a:r>
            <a:r>
              <a:rPr lang="en-US" dirty="0">
                <a:solidFill>
                  <a:srgbClr val="002060"/>
                </a:solidFill>
              </a:rPr>
              <a:t> </a:t>
            </a:r>
          </a:p>
        </p:txBody>
      </p:sp>
      <p:sp>
        <p:nvSpPr>
          <p:cNvPr id="4" name="TextBox 3">
            <a:extLst>
              <a:ext uri="{FF2B5EF4-FFF2-40B4-BE49-F238E27FC236}">
                <a16:creationId xmlns:a16="http://schemas.microsoft.com/office/drawing/2014/main" id="{D8658FF3-6CEA-4C5D-8A78-CCBEAB2FD1DD}"/>
              </a:ext>
            </a:extLst>
          </p:cNvPr>
          <p:cNvSpPr txBox="1"/>
          <p:nvPr/>
        </p:nvSpPr>
        <p:spPr>
          <a:xfrm>
            <a:off x="223024" y="1217781"/>
            <a:ext cx="7115667" cy="4801314"/>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rgbClr val="002060"/>
                </a:solidFill>
              </a:rPr>
              <a:t>Accessories: AC and DC Power Supplies, Cords, Carry Bag and High-Flow Cannula</a:t>
            </a:r>
          </a:p>
          <a:p>
            <a:pPr marL="285750" indent="-285750">
              <a:buFont typeface="Arial" panose="020B0604020202020204" pitchFamily="34" charset="0"/>
              <a:buChar char="•"/>
            </a:pPr>
            <a:r>
              <a:rPr lang="en-US" sz="1400" dirty="0">
                <a:solidFill>
                  <a:srgbClr val="002060"/>
                </a:solidFill>
              </a:rPr>
              <a:t>Sound Level: 42dBA (at Setting 2)</a:t>
            </a:r>
          </a:p>
          <a:p>
            <a:pPr marL="285750" indent="-285750">
              <a:buFont typeface="Arial" panose="020B0604020202020204" pitchFamily="34" charset="0"/>
              <a:buChar char="•"/>
            </a:pPr>
            <a:r>
              <a:rPr lang="en-US" sz="1400" dirty="0">
                <a:solidFill>
                  <a:srgbClr val="002060"/>
                </a:solidFill>
              </a:rPr>
              <a:t>Cannula: Maximum 7’ (2.1m) long – standard adult single lumen Nasal Cannula </a:t>
            </a:r>
          </a:p>
          <a:p>
            <a:pPr marL="285750" indent="-285750">
              <a:buFont typeface="Arial" panose="020B0604020202020204" pitchFamily="34" charset="0"/>
              <a:buChar char="•"/>
            </a:pPr>
            <a:r>
              <a:rPr lang="en-US" sz="1400" dirty="0">
                <a:solidFill>
                  <a:srgbClr val="002060"/>
                </a:solidFill>
              </a:rPr>
              <a:t>Breath Rate Range: Up to 35 breaths per minute</a:t>
            </a:r>
          </a:p>
          <a:p>
            <a:pPr marL="285750" indent="-285750">
              <a:buFont typeface="Arial" panose="020B0604020202020204" pitchFamily="34" charset="0"/>
              <a:buChar char="•"/>
            </a:pPr>
            <a:r>
              <a:rPr lang="en-US" sz="1400" dirty="0">
                <a:solidFill>
                  <a:srgbClr val="002060"/>
                </a:solidFill>
              </a:rPr>
              <a:t>Oxygen Concentration: 87%-95%</a:t>
            </a:r>
          </a:p>
          <a:p>
            <a:pPr marL="285750" indent="-285750">
              <a:buFont typeface="Arial" panose="020B0604020202020204" pitchFamily="34" charset="0"/>
              <a:buChar char="•"/>
            </a:pPr>
            <a:r>
              <a:rPr lang="en-US" sz="1400" dirty="0">
                <a:solidFill>
                  <a:srgbClr val="002060"/>
                </a:solidFill>
              </a:rPr>
              <a:t>Oxygen Minute Volume (at sea level): </a:t>
            </a:r>
          </a:p>
          <a:p>
            <a:pPr lvl="1"/>
            <a:r>
              <a:rPr lang="en-US" sz="1400" dirty="0">
                <a:solidFill>
                  <a:srgbClr val="002060"/>
                </a:solidFill>
              </a:rPr>
              <a:t>Setting 1: 240 ±15% ml/min</a:t>
            </a:r>
          </a:p>
          <a:p>
            <a:pPr lvl="1"/>
            <a:r>
              <a:rPr lang="en-US" sz="1400" dirty="0">
                <a:solidFill>
                  <a:srgbClr val="002060"/>
                </a:solidFill>
              </a:rPr>
              <a:t>Setting 2: 380 ±15% ml/min</a:t>
            </a:r>
          </a:p>
          <a:p>
            <a:pPr lvl="1"/>
            <a:r>
              <a:rPr lang="en-US" sz="1400" dirty="0">
                <a:solidFill>
                  <a:srgbClr val="002060"/>
                </a:solidFill>
              </a:rPr>
              <a:t>Setting 3: 520 ±15% ml/min</a:t>
            </a:r>
          </a:p>
          <a:p>
            <a:pPr marL="285750" indent="-285750">
              <a:buFont typeface="Arial" panose="020B0604020202020204" pitchFamily="34" charset="0"/>
              <a:buChar char="•"/>
            </a:pPr>
            <a:r>
              <a:rPr lang="en-US" sz="1400" dirty="0">
                <a:solidFill>
                  <a:srgbClr val="002060"/>
                </a:solidFill>
              </a:rPr>
              <a:t>Approx. Battery Duration(s) at any breath rate: </a:t>
            </a:r>
          </a:p>
          <a:p>
            <a:pPr lvl="1"/>
            <a:r>
              <a:rPr lang="en-US" sz="1400" dirty="0">
                <a:solidFill>
                  <a:srgbClr val="002060"/>
                </a:solidFill>
              </a:rPr>
              <a:t>Setting 1: 5.5 hours</a:t>
            </a:r>
          </a:p>
          <a:p>
            <a:pPr lvl="1"/>
            <a:r>
              <a:rPr lang="en-US" sz="1400" dirty="0">
                <a:solidFill>
                  <a:srgbClr val="002060"/>
                </a:solidFill>
              </a:rPr>
              <a:t>Setting 2: 3.8 hours</a:t>
            </a:r>
          </a:p>
          <a:p>
            <a:pPr lvl="1"/>
            <a:r>
              <a:rPr lang="en-US" sz="1400" dirty="0">
                <a:solidFill>
                  <a:srgbClr val="002060"/>
                </a:solidFill>
              </a:rPr>
              <a:t>Setting 3: 2.8 hours</a:t>
            </a:r>
          </a:p>
          <a:p>
            <a:pPr lvl="1"/>
            <a:r>
              <a:rPr lang="en-US" sz="1400" dirty="0">
                <a:solidFill>
                  <a:srgbClr val="002060"/>
                </a:solidFill>
              </a:rPr>
              <a:t>*</a:t>
            </a:r>
            <a:r>
              <a:rPr lang="en-US" sz="1200" dirty="0">
                <a:solidFill>
                  <a:srgbClr val="002060"/>
                </a:solidFill>
              </a:rPr>
              <a:t>Easy to read battery level indicator</a:t>
            </a:r>
          </a:p>
          <a:p>
            <a:pPr lvl="1"/>
            <a:r>
              <a:rPr lang="en-US" sz="1200" dirty="0">
                <a:solidFill>
                  <a:srgbClr val="002060"/>
                </a:solidFill>
              </a:rPr>
              <a:t>* Internal battery charge time: about 4 hours</a:t>
            </a:r>
          </a:p>
          <a:p>
            <a:pPr marL="285750" lvl="1" indent="-285750">
              <a:buFont typeface="Arial" panose="020B0604020202020204" pitchFamily="34" charset="0"/>
              <a:buChar char="•"/>
            </a:pPr>
            <a:r>
              <a:rPr lang="en-US" sz="1400" dirty="0">
                <a:solidFill>
                  <a:srgbClr val="002060"/>
                </a:solidFill>
              </a:rPr>
              <a:t>Weight (</a:t>
            </a:r>
            <a:r>
              <a:rPr lang="en-US" sz="1400" dirty="0" err="1">
                <a:solidFill>
                  <a:srgbClr val="002060"/>
                </a:solidFill>
              </a:rPr>
              <a:t>lbs</a:t>
            </a:r>
            <a:r>
              <a:rPr lang="en-US" sz="1400" dirty="0">
                <a:solidFill>
                  <a:srgbClr val="002060"/>
                </a:solidFill>
              </a:rPr>
              <a:t>): 4.9 / 10.82 (shipping)</a:t>
            </a:r>
          </a:p>
          <a:p>
            <a:pPr marL="285750" lvl="1" indent="-285750">
              <a:buFont typeface="Arial" panose="020B0604020202020204" pitchFamily="34" charset="0"/>
              <a:buChar char="•"/>
            </a:pPr>
            <a:r>
              <a:rPr lang="en-US" sz="1400" dirty="0">
                <a:solidFill>
                  <a:srgbClr val="002060"/>
                </a:solidFill>
              </a:rPr>
              <a:t>Dimensions (without bag): 4.5”L x 6.5”W x 8.5”H</a:t>
            </a:r>
          </a:p>
          <a:p>
            <a:pPr marL="285750" lvl="1" indent="-285750">
              <a:buFont typeface="Arial" panose="020B0604020202020204" pitchFamily="34" charset="0"/>
              <a:buChar char="•"/>
            </a:pPr>
            <a:r>
              <a:rPr lang="en-US" sz="1400" dirty="0">
                <a:solidFill>
                  <a:srgbClr val="002060"/>
                </a:solidFill>
              </a:rPr>
              <a:t>Case Dimensions:  13.5”L x 15.5”W x 10.5”H</a:t>
            </a:r>
          </a:p>
          <a:p>
            <a:pPr marL="285750" indent="-285750">
              <a:buFont typeface="Arial" panose="020B0604020202020204" pitchFamily="34" charset="0"/>
              <a:buChar char="•"/>
            </a:pPr>
            <a:r>
              <a:rPr lang="en-US" sz="1400" dirty="0">
                <a:solidFill>
                  <a:srgbClr val="002060"/>
                </a:solidFill>
              </a:rPr>
              <a:t>Power: AC - 100-240VAC (1.0 A @ 120 VAC)</a:t>
            </a:r>
          </a:p>
          <a:p>
            <a:r>
              <a:rPr lang="en-US" sz="1400" dirty="0">
                <a:solidFill>
                  <a:srgbClr val="002060"/>
                </a:solidFill>
              </a:rPr>
              <a:t>	         DC - 11-16VDC (5.0 A @ 12VDC)</a:t>
            </a:r>
          </a:p>
          <a:p>
            <a:pPr marL="285750" lvl="1" indent="-285750">
              <a:buFont typeface="Arial" panose="020B0604020202020204" pitchFamily="34" charset="0"/>
              <a:buChar char="•"/>
            </a:pPr>
            <a:r>
              <a:rPr lang="en-US" sz="1400" dirty="0">
                <a:solidFill>
                  <a:srgbClr val="002060"/>
                </a:solidFill>
              </a:rPr>
              <a:t>Warranty: 5 Years on Device, One Year on Battery</a:t>
            </a:r>
          </a:p>
          <a:p>
            <a:pPr marL="285750" lvl="1" indent="-285750">
              <a:buFont typeface="Arial" panose="020B0604020202020204" pitchFamily="34" charset="0"/>
              <a:buChar char="•"/>
            </a:pPr>
            <a:r>
              <a:rPr lang="en-US" sz="1400" dirty="0">
                <a:solidFill>
                  <a:srgbClr val="002060"/>
                </a:solidFill>
              </a:rPr>
              <a:t>Case GTIN:  00855887006085</a:t>
            </a:r>
          </a:p>
        </p:txBody>
      </p:sp>
      <p:sp>
        <p:nvSpPr>
          <p:cNvPr id="5" name="TextBox 4">
            <a:extLst>
              <a:ext uri="{FF2B5EF4-FFF2-40B4-BE49-F238E27FC236}">
                <a16:creationId xmlns:a16="http://schemas.microsoft.com/office/drawing/2014/main" id="{CAD7995B-3118-42B5-AB29-8DC900D358D2}"/>
              </a:ext>
            </a:extLst>
          </p:cNvPr>
          <p:cNvSpPr txBox="1"/>
          <p:nvPr/>
        </p:nvSpPr>
        <p:spPr>
          <a:xfrm>
            <a:off x="7338691" y="910004"/>
            <a:ext cx="797013" cy="307777"/>
          </a:xfrm>
          <a:prstGeom prst="rect">
            <a:avLst/>
          </a:prstGeom>
          <a:noFill/>
        </p:spPr>
        <p:txBody>
          <a:bodyPr wrap="none" rtlCol="0">
            <a:spAutoFit/>
          </a:bodyPr>
          <a:lstStyle/>
          <a:p>
            <a:r>
              <a:rPr lang="en-US" sz="1400" dirty="0">
                <a:solidFill>
                  <a:srgbClr val="002060"/>
                </a:solidFill>
              </a:rPr>
              <a:t>PM4130</a:t>
            </a:r>
            <a:endParaRPr lang="en-US" sz="1400" dirty="0"/>
          </a:p>
        </p:txBody>
      </p:sp>
      <p:pic>
        <p:nvPicPr>
          <p:cNvPr id="6" name="Picture 5" descr="http://www.precisionmedical.com/sites/www.precisionmedical.com/files/images/PM4130/pm4130%20front%20angled.png">
            <a:extLst>
              <a:ext uri="{FF2B5EF4-FFF2-40B4-BE49-F238E27FC236}">
                <a16:creationId xmlns:a16="http://schemas.microsoft.com/office/drawing/2014/main" id="{A7103E37-C24D-48AA-8F92-23F042F3AF4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175666" y="1192669"/>
            <a:ext cx="1251000" cy="1720669"/>
          </a:xfrm>
          <a:prstGeom prst="rect">
            <a:avLst/>
          </a:prstGeom>
          <a:noFill/>
          <a:ln>
            <a:noFill/>
          </a:ln>
        </p:spPr>
      </p:pic>
      <p:pic>
        <p:nvPicPr>
          <p:cNvPr id="7" name="Picture 2" descr="http://www.precisionmedical.com/sites/www.precisionmedical.com/files/images/PM4130/pm4130-front-in-bag.png">
            <a:extLst>
              <a:ext uri="{FF2B5EF4-FFF2-40B4-BE49-F238E27FC236}">
                <a16:creationId xmlns:a16="http://schemas.microsoft.com/office/drawing/2014/main" id="{F8000535-BED0-4B36-80F8-7BADCFDDD5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243" y="3570261"/>
            <a:ext cx="2204905" cy="1715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561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8F43D-B26F-48E6-938D-4E55F1B629E7}"/>
              </a:ext>
            </a:extLst>
          </p:cNvPr>
          <p:cNvSpPr>
            <a:spLocks noGrp="1"/>
          </p:cNvSpPr>
          <p:nvPr>
            <p:ph type="title"/>
          </p:nvPr>
        </p:nvSpPr>
        <p:spPr/>
        <p:txBody>
          <a:bodyPr/>
          <a:lstStyle/>
          <a:p>
            <a:r>
              <a:rPr lang="en-US" dirty="0"/>
              <a:t>Precision Medical </a:t>
            </a:r>
            <a:r>
              <a:rPr lang="en-US" dirty="0" err="1"/>
              <a:t>EasyPulse</a:t>
            </a:r>
            <a:r>
              <a:rPr lang="en-US" dirty="0"/>
              <a:t> </a:t>
            </a:r>
            <a:r>
              <a:rPr lang="en-US" dirty="0" err="1"/>
              <a:t>POC</a:t>
            </a:r>
            <a:r>
              <a:rPr lang="en-US" dirty="0"/>
              <a:t> </a:t>
            </a:r>
          </a:p>
        </p:txBody>
      </p:sp>
      <p:pic>
        <p:nvPicPr>
          <p:cNvPr id="3" name="Picture 2" descr="http://www.precisionmedical.com/sites/www.precisionmedical.com/files/images/PM4150/PM4150.png">
            <a:extLst>
              <a:ext uri="{FF2B5EF4-FFF2-40B4-BE49-F238E27FC236}">
                <a16:creationId xmlns:a16="http://schemas.microsoft.com/office/drawing/2014/main" id="{BB15FDA7-93D1-4543-A8C6-A1D690B3D6A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170233" y="1011462"/>
            <a:ext cx="1419457" cy="1960317"/>
          </a:xfrm>
          <a:prstGeom prst="rect">
            <a:avLst/>
          </a:prstGeom>
          <a:noFill/>
          <a:ln>
            <a:noFill/>
          </a:ln>
        </p:spPr>
      </p:pic>
      <p:sp>
        <p:nvSpPr>
          <p:cNvPr id="4" name="TextBox 3">
            <a:extLst>
              <a:ext uri="{FF2B5EF4-FFF2-40B4-BE49-F238E27FC236}">
                <a16:creationId xmlns:a16="http://schemas.microsoft.com/office/drawing/2014/main" id="{BA82A07C-AE9B-43AF-96F8-B5B47E3714FA}"/>
              </a:ext>
            </a:extLst>
          </p:cNvPr>
          <p:cNvSpPr txBox="1"/>
          <p:nvPr/>
        </p:nvSpPr>
        <p:spPr>
          <a:xfrm>
            <a:off x="360091" y="1137703"/>
            <a:ext cx="8070231" cy="4878259"/>
          </a:xfrm>
          <a:prstGeom prst="rect">
            <a:avLst/>
          </a:prstGeom>
          <a:noFill/>
        </p:spPr>
        <p:txBody>
          <a:bodyPr wrap="square" rtlCol="0">
            <a:spAutoFit/>
          </a:bodyPr>
          <a:lstStyle/>
          <a:p>
            <a:pPr marL="285750" indent="-285750">
              <a:buFont typeface="Arial" panose="020B0604020202020204" pitchFamily="34" charset="0"/>
              <a:buChar char="•"/>
            </a:pPr>
            <a:r>
              <a:rPr lang="en-US" sz="1200" dirty="0">
                <a:solidFill>
                  <a:srgbClr val="002060"/>
                </a:solidFill>
              </a:rPr>
              <a:t>Accessories: AC and DC Power Supplies, Cords, Carry Bag and High-Flow Cannula</a:t>
            </a:r>
          </a:p>
          <a:p>
            <a:pPr marL="285750" indent="-285750">
              <a:buFont typeface="Arial" panose="020B0604020202020204" pitchFamily="34" charset="0"/>
              <a:buChar char="•"/>
            </a:pPr>
            <a:r>
              <a:rPr lang="en-US" sz="1200" dirty="0">
                <a:solidFill>
                  <a:srgbClr val="002060"/>
                </a:solidFill>
              </a:rPr>
              <a:t>Sound Level: 44dBA (at Setting 2)</a:t>
            </a:r>
          </a:p>
          <a:p>
            <a:pPr marL="285750" indent="-285750">
              <a:buFont typeface="Arial" panose="020B0604020202020204" pitchFamily="34" charset="0"/>
              <a:buChar char="•"/>
            </a:pPr>
            <a:r>
              <a:rPr lang="en-US" sz="1200" dirty="0">
                <a:solidFill>
                  <a:srgbClr val="002060"/>
                </a:solidFill>
              </a:rPr>
              <a:t>Cannula: Maximum 7’ (2.1m) long – standard adult single lumen Nasal Cannula </a:t>
            </a:r>
          </a:p>
          <a:p>
            <a:pPr marL="285750" indent="-285750">
              <a:buFont typeface="Arial" panose="020B0604020202020204" pitchFamily="34" charset="0"/>
              <a:buChar char="•"/>
            </a:pPr>
            <a:r>
              <a:rPr lang="en-US" sz="1200" dirty="0">
                <a:solidFill>
                  <a:srgbClr val="002060"/>
                </a:solidFill>
              </a:rPr>
              <a:t>Breath Rate Range: Up to 35 breaths per minute</a:t>
            </a:r>
          </a:p>
          <a:p>
            <a:pPr marL="285750" indent="-285750">
              <a:buFont typeface="Arial" panose="020B0604020202020204" pitchFamily="34" charset="0"/>
              <a:buChar char="•"/>
            </a:pPr>
            <a:r>
              <a:rPr lang="en-US" sz="1200" dirty="0">
                <a:solidFill>
                  <a:srgbClr val="002060"/>
                </a:solidFill>
              </a:rPr>
              <a:t>Oxygen Concentration: 87%-95%</a:t>
            </a:r>
          </a:p>
          <a:p>
            <a:pPr marL="285750" indent="-285750">
              <a:buFont typeface="Arial" panose="020B0604020202020204" pitchFamily="34" charset="0"/>
              <a:buChar char="•"/>
            </a:pPr>
            <a:r>
              <a:rPr lang="en-US" sz="1200" dirty="0">
                <a:solidFill>
                  <a:srgbClr val="002060"/>
                </a:solidFill>
              </a:rPr>
              <a:t>Oxygen Minute Volume (at sea level): </a:t>
            </a:r>
          </a:p>
          <a:p>
            <a:pPr lvl="1"/>
            <a:r>
              <a:rPr lang="en-US" sz="1200" dirty="0">
                <a:solidFill>
                  <a:srgbClr val="002060"/>
                </a:solidFill>
              </a:rPr>
              <a:t>Setting 1: 240 ±15% ml/min</a:t>
            </a:r>
          </a:p>
          <a:p>
            <a:pPr lvl="1"/>
            <a:r>
              <a:rPr lang="en-US" sz="1200" dirty="0">
                <a:solidFill>
                  <a:srgbClr val="002060"/>
                </a:solidFill>
              </a:rPr>
              <a:t>Setting 2: 380 ±15% ml/min</a:t>
            </a:r>
          </a:p>
          <a:p>
            <a:pPr lvl="1"/>
            <a:r>
              <a:rPr lang="en-US" sz="1200" dirty="0">
                <a:solidFill>
                  <a:srgbClr val="002060"/>
                </a:solidFill>
              </a:rPr>
              <a:t>Setting 3: 520 ±15% ml/min</a:t>
            </a:r>
          </a:p>
          <a:p>
            <a:pPr lvl="1"/>
            <a:r>
              <a:rPr lang="en-US" sz="1200" dirty="0">
                <a:solidFill>
                  <a:srgbClr val="002060"/>
                </a:solidFill>
              </a:rPr>
              <a:t>Setting 4: 660 ±15% ml/min</a:t>
            </a:r>
          </a:p>
          <a:p>
            <a:pPr lvl="1"/>
            <a:r>
              <a:rPr lang="en-US" sz="1200" dirty="0">
                <a:solidFill>
                  <a:srgbClr val="002060"/>
                </a:solidFill>
              </a:rPr>
              <a:t>Setting 5: 780 ±15% ml/min</a:t>
            </a:r>
          </a:p>
          <a:p>
            <a:pPr marL="285750" indent="-285750">
              <a:buFont typeface="Arial" panose="020B0604020202020204" pitchFamily="34" charset="0"/>
              <a:buChar char="•"/>
            </a:pPr>
            <a:r>
              <a:rPr lang="en-US" sz="1200" dirty="0">
                <a:solidFill>
                  <a:srgbClr val="002060"/>
                </a:solidFill>
              </a:rPr>
              <a:t>Approx. Battery Duration(s) at any breath rate: </a:t>
            </a:r>
          </a:p>
          <a:p>
            <a:pPr lvl="1"/>
            <a:r>
              <a:rPr lang="en-US" sz="1200" dirty="0">
                <a:solidFill>
                  <a:srgbClr val="002060"/>
                </a:solidFill>
              </a:rPr>
              <a:t>Setting 1: 5.5 hours</a:t>
            </a:r>
          </a:p>
          <a:p>
            <a:pPr lvl="1"/>
            <a:r>
              <a:rPr lang="en-US" sz="1200" dirty="0">
                <a:solidFill>
                  <a:srgbClr val="002060"/>
                </a:solidFill>
              </a:rPr>
              <a:t>Setting 2: 3.8 hours</a:t>
            </a:r>
          </a:p>
          <a:p>
            <a:pPr lvl="1"/>
            <a:r>
              <a:rPr lang="en-US" sz="1200" dirty="0">
                <a:solidFill>
                  <a:srgbClr val="002060"/>
                </a:solidFill>
              </a:rPr>
              <a:t>Setting 3: 2.8 hours</a:t>
            </a:r>
          </a:p>
          <a:p>
            <a:pPr lvl="1"/>
            <a:r>
              <a:rPr lang="en-US" sz="1200" dirty="0">
                <a:solidFill>
                  <a:srgbClr val="002060"/>
                </a:solidFill>
              </a:rPr>
              <a:t>Setting 4: 2.0 hours</a:t>
            </a:r>
          </a:p>
          <a:p>
            <a:pPr lvl="1"/>
            <a:r>
              <a:rPr lang="en-US" sz="1200" dirty="0">
                <a:solidFill>
                  <a:srgbClr val="002060"/>
                </a:solidFill>
              </a:rPr>
              <a:t>Setting 5: 1.6 hours</a:t>
            </a:r>
          </a:p>
          <a:p>
            <a:pPr lvl="1"/>
            <a:r>
              <a:rPr lang="en-US" sz="1150" dirty="0">
                <a:solidFill>
                  <a:srgbClr val="002060"/>
                </a:solidFill>
              </a:rPr>
              <a:t>*Easy to read battery level indicator</a:t>
            </a:r>
          </a:p>
          <a:p>
            <a:pPr lvl="1"/>
            <a:r>
              <a:rPr lang="en-US" sz="1150" dirty="0">
                <a:solidFill>
                  <a:srgbClr val="002060"/>
                </a:solidFill>
              </a:rPr>
              <a:t>* Internal battery charge time: about 4 hours</a:t>
            </a:r>
          </a:p>
          <a:p>
            <a:pPr marL="285750" lvl="1" indent="-285750">
              <a:buFont typeface="Arial" panose="020B0604020202020204" pitchFamily="34" charset="0"/>
              <a:buChar char="•"/>
            </a:pPr>
            <a:r>
              <a:rPr lang="en-US" sz="1200" dirty="0">
                <a:solidFill>
                  <a:srgbClr val="002060"/>
                </a:solidFill>
              </a:rPr>
              <a:t>Weight (</a:t>
            </a:r>
            <a:r>
              <a:rPr lang="en-US" sz="1200" dirty="0" err="1">
                <a:solidFill>
                  <a:srgbClr val="002060"/>
                </a:solidFill>
              </a:rPr>
              <a:t>lbs</a:t>
            </a:r>
            <a:r>
              <a:rPr lang="en-US" sz="1200" dirty="0">
                <a:solidFill>
                  <a:srgbClr val="002060"/>
                </a:solidFill>
              </a:rPr>
              <a:t>): 6.6 / 12.15 (Shipping)</a:t>
            </a:r>
          </a:p>
          <a:p>
            <a:pPr marL="285750" lvl="1" indent="-285750">
              <a:buFont typeface="Arial" panose="020B0604020202020204" pitchFamily="34" charset="0"/>
              <a:buChar char="•"/>
            </a:pPr>
            <a:r>
              <a:rPr lang="en-US" sz="1200" dirty="0">
                <a:solidFill>
                  <a:srgbClr val="002060"/>
                </a:solidFill>
              </a:rPr>
              <a:t>Dimensions: 4.5”L x 6.5”W x 10.1”H</a:t>
            </a:r>
          </a:p>
          <a:p>
            <a:pPr marL="285750" lvl="1" indent="-285750">
              <a:buFont typeface="Arial" panose="020B0604020202020204" pitchFamily="34" charset="0"/>
              <a:buChar char="•"/>
            </a:pPr>
            <a:r>
              <a:rPr lang="en-US" sz="1200" dirty="0">
                <a:solidFill>
                  <a:srgbClr val="002060"/>
                </a:solidFill>
              </a:rPr>
              <a:t>Case Dimensions:  13.5”L x 15.5”W x 10.5”H</a:t>
            </a:r>
          </a:p>
          <a:p>
            <a:pPr marL="285750" indent="-285750">
              <a:buFont typeface="Arial" panose="020B0604020202020204" pitchFamily="34" charset="0"/>
              <a:buChar char="•"/>
            </a:pPr>
            <a:r>
              <a:rPr lang="en-US" sz="1200" dirty="0">
                <a:solidFill>
                  <a:srgbClr val="002060"/>
                </a:solidFill>
              </a:rPr>
              <a:t>Power: AC - 100-240VAC (1.0 A @ 120 VAC)</a:t>
            </a:r>
          </a:p>
          <a:p>
            <a:r>
              <a:rPr lang="en-US" sz="1200" dirty="0">
                <a:solidFill>
                  <a:srgbClr val="002060"/>
                </a:solidFill>
              </a:rPr>
              <a:t>	         DC - 11-16VDC (5.0 A @ 12VDC)</a:t>
            </a:r>
          </a:p>
          <a:p>
            <a:pPr marL="285750" lvl="1" indent="-285750">
              <a:buFont typeface="Arial" panose="020B0604020202020204" pitchFamily="34" charset="0"/>
              <a:buChar char="•"/>
            </a:pPr>
            <a:r>
              <a:rPr lang="en-US" sz="1200" dirty="0">
                <a:solidFill>
                  <a:srgbClr val="002060"/>
                </a:solidFill>
              </a:rPr>
              <a:t>Warranty: 5 Years on Device, One Year on Battery</a:t>
            </a:r>
          </a:p>
          <a:p>
            <a:pPr marL="285750" lvl="1" indent="-285750">
              <a:buFont typeface="Arial" panose="020B0604020202020204" pitchFamily="34" charset="0"/>
              <a:buChar char="•"/>
            </a:pPr>
            <a:r>
              <a:rPr lang="en-US" sz="1200" dirty="0">
                <a:solidFill>
                  <a:srgbClr val="002060"/>
                </a:solidFill>
              </a:rPr>
              <a:t>Case GTIN:  00855887006078</a:t>
            </a:r>
          </a:p>
        </p:txBody>
      </p:sp>
      <p:sp>
        <p:nvSpPr>
          <p:cNvPr id="5" name="TextBox 4">
            <a:extLst>
              <a:ext uri="{FF2B5EF4-FFF2-40B4-BE49-F238E27FC236}">
                <a16:creationId xmlns:a16="http://schemas.microsoft.com/office/drawing/2014/main" id="{46A6474C-CFEA-4F7F-B1EA-302DD1C01F23}"/>
              </a:ext>
            </a:extLst>
          </p:cNvPr>
          <p:cNvSpPr txBox="1"/>
          <p:nvPr/>
        </p:nvSpPr>
        <p:spPr>
          <a:xfrm>
            <a:off x="7338691" y="703685"/>
            <a:ext cx="797013" cy="307777"/>
          </a:xfrm>
          <a:prstGeom prst="rect">
            <a:avLst/>
          </a:prstGeom>
          <a:noFill/>
        </p:spPr>
        <p:txBody>
          <a:bodyPr wrap="none" rtlCol="0">
            <a:spAutoFit/>
          </a:bodyPr>
          <a:lstStyle/>
          <a:p>
            <a:r>
              <a:rPr lang="en-US" sz="1400" dirty="0">
                <a:solidFill>
                  <a:srgbClr val="002060"/>
                </a:solidFill>
              </a:rPr>
              <a:t>PM4150</a:t>
            </a:r>
            <a:endParaRPr lang="en-US" sz="1400" dirty="0"/>
          </a:p>
        </p:txBody>
      </p:sp>
      <p:pic>
        <p:nvPicPr>
          <p:cNvPr id="6" name="Picture 5">
            <a:extLst>
              <a:ext uri="{FF2B5EF4-FFF2-40B4-BE49-F238E27FC236}">
                <a16:creationId xmlns:a16="http://schemas.microsoft.com/office/drawing/2014/main" id="{237E4D60-9A24-457B-9B38-DFC8B62FA1D5}"/>
              </a:ext>
            </a:extLst>
          </p:cNvPr>
          <p:cNvPicPr>
            <a:picLocks noChangeAspect="1"/>
          </p:cNvPicPr>
          <p:nvPr/>
        </p:nvPicPr>
        <p:blipFill>
          <a:blip r:embed="rId3"/>
          <a:stretch>
            <a:fillRect/>
          </a:stretch>
        </p:blipFill>
        <p:spPr>
          <a:xfrm>
            <a:off x="6372354" y="3886222"/>
            <a:ext cx="2495550" cy="1885950"/>
          </a:xfrm>
          <a:prstGeom prst="rect">
            <a:avLst/>
          </a:prstGeom>
        </p:spPr>
      </p:pic>
      <p:sp>
        <p:nvSpPr>
          <p:cNvPr id="7" name="TextBox 6">
            <a:extLst>
              <a:ext uri="{FF2B5EF4-FFF2-40B4-BE49-F238E27FC236}">
                <a16:creationId xmlns:a16="http://schemas.microsoft.com/office/drawing/2014/main" id="{C753512D-1380-40DE-AD1B-0A8311EB8C21}"/>
              </a:ext>
            </a:extLst>
          </p:cNvPr>
          <p:cNvSpPr txBox="1"/>
          <p:nvPr/>
        </p:nvSpPr>
        <p:spPr>
          <a:xfrm>
            <a:off x="2308180" y="779797"/>
            <a:ext cx="3160481" cy="400110"/>
          </a:xfrm>
          <a:prstGeom prst="rect">
            <a:avLst/>
          </a:prstGeom>
          <a:noFill/>
        </p:spPr>
        <p:txBody>
          <a:bodyPr wrap="none" rtlCol="0">
            <a:spAutoFit/>
          </a:bodyPr>
          <a:lstStyle/>
          <a:p>
            <a:r>
              <a:rPr lang="en-US" sz="2000" b="1" dirty="0">
                <a:solidFill>
                  <a:srgbClr val="002060"/>
                </a:solidFill>
              </a:rPr>
              <a:t>Product Features and Specs</a:t>
            </a:r>
            <a:r>
              <a:rPr lang="en-US" dirty="0">
                <a:solidFill>
                  <a:srgbClr val="002060"/>
                </a:solidFill>
              </a:rPr>
              <a:t> </a:t>
            </a:r>
          </a:p>
        </p:txBody>
      </p:sp>
    </p:spTree>
    <p:extLst>
      <p:ext uri="{BB962C8B-B14F-4D97-AF65-F5344CB8AC3E}">
        <p14:creationId xmlns:p14="http://schemas.microsoft.com/office/powerpoint/2010/main" val="3084129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B069F-C4FE-4C96-8893-551026D0D506}"/>
              </a:ext>
            </a:extLst>
          </p:cNvPr>
          <p:cNvSpPr>
            <a:spLocks noGrp="1"/>
          </p:cNvSpPr>
          <p:nvPr>
            <p:ph type="title"/>
          </p:nvPr>
        </p:nvSpPr>
        <p:spPr/>
        <p:txBody>
          <a:bodyPr/>
          <a:lstStyle/>
          <a:p>
            <a:r>
              <a:rPr lang="en-US" dirty="0"/>
              <a:t>Precision Medical </a:t>
            </a:r>
            <a:r>
              <a:rPr lang="en-US" dirty="0" err="1"/>
              <a:t>EasyPulse</a:t>
            </a:r>
            <a:r>
              <a:rPr lang="en-US" dirty="0"/>
              <a:t> TOC </a:t>
            </a:r>
          </a:p>
        </p:txBody>
      </p:sp>
      <p:sp>
        <p:nvSpPr>
          <p:cNvPr id="3" name="TextBox 2">
            <a:extLst>
              <a:ext uri="{FF2B5EF4-FFF2-40B4-BE49-F238E27FC236}">
                <a16:creationId xmlns:a16="http://schemas.microsoft.com/office/drawing/2014/main" id="{5B88B819-5E24-42F6-AA96-6108929AA543}"/>
              </a:ext>
            </a:extLst>
          </p:cNvPr>
          <p:cNvSpPr txBox="1"/>
          <p:nvPr/>
        </p:nvSpPr>
        <p:spPr>
          <a:xfrm>
            <a:off x="2239962" y="817671"/>
            <a:ext cx="3160481" cy="400110"/>
          </a:xfrm>
          <a:prstGeom prst="rect">
            <a:avLst/>
          </a:prstGeom>
          <a:noFill/>
        </p:spPr>
        <p:txBody>
          <a:bodyPr wrap="none" rtlCol="0">
            <a:spAutoFit/>
          </a:bodyPr>
          <a:lstStyle/>
          <a:p>
            <a:r>
              <a:rPr lang="en-US" sz="2000" b="1" dirty="0">
                <a:solidFill>
                  <a:srgbClr val="002060"/>
                </a:solidFill>
              </a:rPr>
              <a:t>Product Features and Specs</a:t>
            </a:r>
            <a:r>
              <a:rPr lang="en-US" dirty="0">
                <a:solidFill>
                  <a:srgbClr val="002060"/>
                </a:solidFill>
              </a:rPr>
              <a:t> </a:t>
            </a:r>
          </a:p>
        </p:txBody>
      </p:sp>
      <p:sp>
        <p:nvSpPr>
          <p:cNvPr id="4" name="TextBox 3">
            <a:extLst>
              <a:ext uri="{FF2B5EF4-FFF2-40B4-BE49-F238E27FC236}">
                <a16:creationId xmlns:a16="http://schemas.microsoft.com/office/drawing/2014/main" id="{7765AC3D-085B-4F23-B86B-147937AC20B2}"/>
              </a:ext>
            </a:extLst>
          </p:cNvPr>
          <p:cNvSpPr txBox="1"/>
          <p:nvPr/>
        </p:nvSpPr>
        <p:spPr>
          <a:xfrm>
            <a:off x="360091" y="1217781"/>
            <a:ext cx="6698632" cy="4708981"/>
          </a:xfrm>
          <a:prstGeom prst="rect">
            <a:avLst/>
          </a:prstGeom>
          <a:noFill/>
        </p:spPr>
        <p:txBody>
          <a:bodyPr wrap="square" rtlCol="0">
            <a:spAutoFit/>
          </a:bodyPr>
          <a:lstStyle/>
          <a:p>
            <a:pPr marL="285750" indent="-285750">
              <a:buFont typeface="Arial" panose="020B0604020202020204" pitchFamily="34" charset="0"/>
              <a:buChar char="•"/>
            </a:pPr>
            <a:r>
              <a:rPr lang="en-US" sz="1200" dirty="0">
                <a:solidFill>
                  <a:srgbClr val="002060"/>
                </a:solidFill>
              </a:rPr>
              <a:t>Accessories: AC Power Supply, AS and DC Cords, Battery, Accessory Bag, High-Flow Cannula, Cart and User Manual</a:t>
            </a:r>
          </a:p>
          <a:p>
            <a:pPr marL="285750" indent="-285750">
              <a:buFont typeface="Arial" panose="020B0604020202020204" pitchFamily="34" charset="0"/>
              <a:buChar char="•"/>
            </a:pPr>
            <a:r>
              <a:rPr lang="en-US" sz="1200" dirty="0">
                <a:solidFill>
                  <a:srgbClr val="002060"/>
                </a:solidFill>
              </a:rPr>
              <a:t>Sound Level: 50.6 </a:t>
            </a:r>
            <a:r>
              <a:rPr lang="en-US" sz="1200" dirty="0" err="1">
                <a:solidFill>
                  <a:srgbClr val="002060"/>
                </a:solidFill>
              </a:rPr>
              <a:t>dBA</a:t>
            </a:r>
            <a:r>
              <a:rPr lang="en-US" sz="1200" dirty="0">
                <a:solidFill>
                  <a:srgbClr val="002060"/>
                </a:solidFill>
              </a:rPr>
              <a:t> (on Continuous Setting 2)</a:t>
            </a:r>
          </a:p>
          <a:p>
            <a:r>
              <a:rPr lang="en-US" sz="1200" dirty="0">
                <a:solidFill>
                  <a:srgbClr val="002060"/>
                </a:solidFill>
              </a:rPr>
              <a:t>		     42.9 </a:t>
            </a:r>
            <a:r>
              <a:rPr lang="en-US" sz="1200" dirty="0" err="1">
                <a:solidFill>
                  <a:srgbClr val="002060"/>
                </a:solidFill>
              </a:rPr>
              <a:t>dBA</a:t>
            </a:r>
            <a:r>
              <a:rPr lang="en-US" sz="1200" dirty="0">
                <a:solidFill>
                  <a:srgbClr val="002060"/>
                </a:solidFill>
              </a:rPr>
              <a:t> (on Pulse Setting 1)</a:t>
            </a:r>
          </a:p>
          <a:p>
            <a:pPr marL="285750" indent="-285750">
              <a:buFont typeface="Arial" panose="020B0604020202020204" pitchFamily="34" charset="0"/>
              <a:buChar char="•"/>
            </a:pPr>
            <a:r>
              <a:rPr lang="en-US" sz="1200" dirty="0">
                <a:solidFill>
                  <a:srgbClr val="002060"/>
                </a:solidFill>
              </a:rPr>
              <a:t>Cannula: </a:t>
            </a:r>
            <a:r>
              <a:rPr lang="en-US" sz="1200" b="1" dirty="0">
                <a:solidFill>
                  <a:srgbClr val="002060"/>
                </a:solidFill>
              </a:rPr>
              <a:t>Pulse Mode:</a:t>
            </a:r>
            <a:r>
              <a:rPr lang="en-US" sz="1200" dirty="0">
                <a:solidFill>
                  <a:srgbClr val="002060"/>
                </a:solidFill>
              </a:rPr>
              <a:t> Maximum 7’ (2.1m) long – standard adult single lumen Nasal Cannula </a:t>
            </a:r>
          </a:p>
          <a:p>
            <a:r>
              <a:rPr lang="en-US" sz="1200" dirty="0">
                <a:solidFill>
                  <a:srgbClr val="002060"/>
                </a:solidFill>
              </a:rPr>
              <a:t>	           </a:t>
            </a:r>
            <a:r>
              <a:rPr lang="en-US" sz="1200" b="1" dirty="0">
                <a:solidFill>
                  <a:srgbClr val="002060"/>
                </a:solidFill>
              </a:rPr>
              <a:t>Continuous Mode:</a:t>
            </a:r>
            <a:r>
              <a:rPr lang="en-US" sz="1200" dirty="0">
                <a:solidFill>
                  <a:srgbClr val="002060"/>
                </a:solidFill>
              </a:rPr>
              <a:t> Maximum 30’ long – standard adult single lumen oxygen Nasal Cannula </a:t>
            </a:r>
          </a:p>
          <a:p>
            <a:pPr marL="285750" indent="-285750">
              <a:buFont typeface="Arial" panose="020B0604020202020204" pitchFamily="34" charset="0"/>
              <a:buChar char="•"/>
            </a:pPr>
            <a:r>
              <a:rPr lang="en-US" sz="1200" dirty="0">
                <a:solidFill>
                  <a:srgbClr val="002060"/>
                </a:solidFill>
              </a:rPr>
              <a:t>Breath Rate Range: Up to 35 breaths per minute</a:t>
            </a:r>
          </a:p>
          <a:p>
            <a:pPr marL="285750" indent="-285750">
              <a:buFont typeface="Arial" panose="020B0604020202020204" pitchFamily="34" charset="0"/>
              <a:buChar char="•"/>
            </a:pPr>
            <a:r>
              <a:rPr lang="en-US" sz="1200" dirty="0">
                <a:solidFill>
                  <a:srgbClr val="002060"/>
                </a:solidFill>
              </a:rPr>
              <a:t>Oxygen Concentration: 87%-95% (on all settings)</a:t>
            </a:r>
          </a:p>
          <a:p>
            <a:pPr marL="285750" indent="-285750">
              <a:buFont typeface="Arial" panose="020B0604020202020204" pitchFamily="34" charset="0"/>
              <a:buChar char="•"/>
            </a:pPr>
            <a:r>
              <a:rPr lang="en-US" sz="1200" dirty="0">
                <a:solidFill>
                  <a:srgbClr val="002060"/>
                </a:solidFill>
              </a:rPr>
              <a:t>Approx. Battery Duration(s) at any breath rate: </a:t>
            </a:r>
          </a:p>
          <a:p>
            <a:pPr lvl="1"/>
            <a:r>
              <a:rPr lang="en-US" sz="1200" b="1" dirty="0">
                <a:solidFill>
                  <a:srgbClr val="002060"/>
                </a:solidFill>
              </a:rPr>
              <a:t>Pulse Setting:	</a:t>
            </a:r>
            <a:r>
              <a:rPr lang="en-US" sz="1200" dirty="0">
                <a:solidFill>
                  <a:srgbClr val="002060"/>
                </a:solidFill>
              </a:rPr>
              <a:t>		</a:t>
            </a:r>
            <a:r>
              <a:rPr lang="en-US" sz="1200" b="1" dirty="0">
                <a:solidFill>
                  <a:srgbClr val="002060"/>
                </a:solidFill>
              </a:rPr>
              <a:t>Continuous Mode:</a:t>
            </a:r>
          </a:p>
          <a:p>
            <a:pPr lvl="1"/>
            <a:r>
              <a:rPr lang="en-US" sz="1200" dirty="0">
                <a:solidFill>
                  <a:srgbClr val="002060"/>
                </a:solidFill>
              </a:rPr>
              <a:t>Setting 1: 3.3 hours		1/8: 5.0 hours</a:t>
            </a:r>
          </a:p>
          <a:p>
            <a:pPr lvl="1"/>
            <a:r>
              <a:rPr lang="en-US" sz="1200" dirty="0">
                <a:solidFill>
                  <a:srgbClr val="002060"/>
                </a:solidFill>
              </a:rPr>
              <a:t>Setting 2: 3.0 hours		1/4: 4.3 hours </a:t>
            </a:r>
          </a:p>
          <a:p>
            <a:pPr lvl="1"/>
            <a:r>
              <a:rPr lang="en-US" sz="1200" dirty="0">
                <a:solidFill>
                  <a:srgbClr val="002060"/>
                </a:solidFill>
              </a:rPr>
              <a:t>Setting 3: 2.8 hours		1/2: 3.3 hours</a:t>
            </a:r>
          </a:p>
          <a:p>
            <a:pPr lvl="1"/>
            <a:r>
              <a:rPr lang="en-US" sz="1200" dirty="0">
                <a:solidFill>
                  <a:srgbClr val="002060"/>
                </a:solidFill>
              </a:rPr>
              <a:t>Setting 4: 2.5 hours		1:     1.8 hours	</a:t>
            </a:r>
          </a:p>
          <a:p>
            <a:pPr lvl="1"/>
            <a:r>
              <a:rPr lang="en-US" sz="1200" dirty="0">
                <a:solidFill>
                  <a:srgbClr val="002060"/>
                </a:solidFill>
              </a:rPr>
              <a:t>Setting 5: 2.3 hours		2:     0.8 hours</a:t>
            </a:r>
          </a:p>
          <a:p>
            <a:pPr lvl="1"/>
            <a:r>
              <a:rPr lang="en-US" sz="1200" dirty="0">
                <a:solidFill>
                  <a:srgbClr val="002060"/>
                </a:solidFill>
              </a:rPr>
              <a:t>*Easy to read battery level indicator</a:t>
            </a:r>
          </a:p>
          <a:p>
            <a:pPr lvl="1"/>
            <a:r>
              <a:rPr lang="en-US" sz="1200" dirty="0">
                <a:solidFill>
                  <a:srgbClr val="002060"/>
                </a:solidFill>
              </a:rPr>
              <a:t>* Internal battery charge time: about 4 hours</a:t>
            </a:r>
          </a:p>
          <a:p>
            <a:pPr lvl="1"/>
            <a:r>
              <a:rPr lang="en-US" sz="1200" dirty="0">
                <a:solidFill>
                  <a:srgbClr val="002060"/>
                </a:solidFill>
              </a:rPr>
              <a:t>* Battery </a:t>
            </a:r>
            <a:r>
              <a:rPr lang="en-US" sz="1200" b="1" u="sng" dirty="0">
                <a:solidFill>
                  <a:srgbClr val="002060"/>
                </a:solidFill>
              </a:rPr>
              <a:t>must</a:t>
            </a:r>
            <a:r>
              <a:rPr lang="en-US" sz="1200" dirty="0">
                <a:solidFill>
                  <a:srgbClr val="002060"/>
                </a:solidFill>
              </a:rPr>
              <a:t> be fully charged before first use</a:t>
            </a:r>
          </a:p>
          <a:p>
            <a:pPr marL="285750" lvl="1" indent="-285750">
              <a:buFont typeface="Arial" panose="020B0604020202020204" pitchFamily="34" charset="0"/>
              <a:buChar char="•"/>
            </a:pPr>
            <a:r>
              <a:rPr lang="en-US" sz="1200" dirty="0">
                <a:solidFill>
                  <a:srgbClr val="002060"/>
                </a:solidFill>
              </a:rPr>
              <a:t>Weight (</a:t>
            </a:r>
            <a:r>
              <a:rPr lang="en-US" sz="1200" dirty="0" err="1">
                <a:solidFill>
                  <a:srgbClr val="002060"/>
                </a:solidFill>
              </a:rPr>
              <a:t>lbs</a:t>
            </a:r>
            <a:r>
              <a:rPr lang="en-US" sz="1200" dirty="0">
                <a:solidFill>
                  <a:srgbClr val="002060"/>
                </a:solidFill>
              </a:rPr>
              <a:t>): 11.5 / 22 (Shipping)</a:t>
            </a:r>
          </a:p>
          <a:p>
            <a:pPr marL="285750" lvl="1" indent="-285750">
              <a:buFont typeface="Arial" panose="020B0604020202020204" pitchFamily="34" charset="0"/>
              <a:buChar char="•"/>
            </a:pPr>
            <a:r>
              <a:rPr lang="en-US" sz="1200" dirty="0">
                <a:solidFill>
                  <a:srgbClr val="002060"/>
                </a:solidFill>
              </a:rPr>
              <a:t>Dimensions: 7.0”L x 10.5”W x 14.63”H</a:t>
            </a:r>
          </a:p>
          <a:p>
            <a:pPr marL="285750" lvl="1" indent="-285750">
              <a:buFont typeface="Arial" panose="020B0604020202020204" pitchFamily="34" charset="0"/>
              <a:buChar char="•"/>
            </a:pPr>
            <a:r>
              <a:rPr lang="en-US" sz="1200" dirty="0">
                <a:solidFill>
                  <a:srgbClr val="002060"/>
                </a:solidFill>
              </a:rPr>
              <a:t>Case Dimensions:  18”L x 21.5”W x 14”H</a:t>
            </a:r>
          </a:p>
          <a:p>
            <a:pPr marL="285750" indent="-285750">
              <a:buFont typeface="Arial" panose="020B0604020202020204" pitchFamily="34" charset="0"/>
              <a:buChar char="•"/>
            </a:pPr>
            <a:r>
              <a:rPr lang="en-US" sz="1200" dirty="0">
                <a:solidFill>
                  <a:srgbClr val="002060"/>
                </a:solidFill>
              </a:rPr>
              <a:t>Power: AC - 100-240VAC (1.0 A @ 120 VAC)</a:t>
            </a:r>
          </a:p>
          <a:p>
            <a:r>
              <a:rPr lang="en-US" sz="1200" dirty="0">
                <a:solidFill>
                  <a:srgbClr val="002060"/>
                </a:solidFill>
              </a:rPr>
              <a:t>	        DC - 11-16VDC (5.0 A @ 12VDC)</a:t>
            </a:r>
          </a:p>
          <a:p>
            <a:pPr marL="285750" lvl="1" indent="-285750">
              <a:buFont typeface="Arial" panose="020B0604020202020204" pitchFamily="34" charset="0"/>
              <a:buChar char="•"/>
            </a:pPr>
            <a:r>
              <a:rPr lang="en-US" sz="1200" dirty="0">
                <a:solidFill>
                  <a:srgbClr val="002060"/>
                </a:solidFill>
              </a:rPr>
              <a:t>Warranty: 3 Years on Device, 180 Days Battery</a:t>
            </a:r>
          </a:p>
          <a:p>
            <a:pPr marL="285750" lvl="1" indent="-285750">
              <a:buFont typeface="Arial" panose="020B0604020202020204" pitchFamily="34" charset="0"/>
              <a:buChar char="•"/>
            </a:pPr>
            <a:r>
              <a:rPr lang="en-US" sz="1200" dirty="0">
                <a:solidFill>
                  <a:srgbClr val="002060"/>
                </a:solidFill>
              </a:rPr>
              <a:t>Case GTIN:  00855887006696</a:t>
            </a:r>
          </a:p>
        </p:txBody>
      </p:sp>
      <p:sp>
        <p:nvSpPr>
          <p:cNvPr id="5" name="TextBox 4">
            <a:extLst>
              <a:ext uri="{FF2B5EF4-FFF2-40B4-BE49-F238E27FC236}">
                <a16:creationId xmlns:a16="http://schemas.microsoft.com/office/drawing/2014/main" id="{E8BD6C13-B9B0-4847-821D-43AEAE0481D0}"/>
              </a:ext>
            </a:extLst>
          </p:cNvPr>
          <p:cNvSpPr txBox="1"/>
          <p:nvPr/>
        </p:nvSpPr>
        <p:spPr>
          <a:xfrm>
            <a:off x="7457827" y="910004"/>
            <a:ext cx="797013" cy="307777"/>
          </a:xfrm>
          <a:prstGeom prst="rect">
            <a:avLst/>
          </a:prstGeom>
          <a:noFill/>
        </p:spPr>
        <p:txBody>
          <a:bodyPr wrap="none" rtlCol="0">
            <a:spAutoFit/>
          </a:bodyPr>
          <a:lstStyle/>
          <a:p>
            <a:r>
              <a:rPr lang="en-US" sz="1400" dirty="0">
                <a:solidFill>
                  <a:srgbClr val="002060"/>
                </a:solidFill>
              </a:rPr>
              <a:t>PM4400</a:t>
            </a:r>
            <a:endParaRPr lang="en-US" sz="1400" dirty="0"/>
          </a:p>
        </p:txBody>
      </p:sp>
      <p:pic>
        <p:nvPicPr>
          <p:cNvPr id="6" name="Picture 5" descr="http://www.precisionmedical.com/sites/www.precisionmedical.com/files/images/pm4400/pm4400-on%20cart-face%20left.jpg">
            <a:extLst>
              <a:ext uri="{FF2B5EF4-FFF2-40B4-BE49-F238E27FC236}">
                <a16:creationId xmlns:a16="http://schemas.microsoft.com/office/drawing/2014/main" id="{1A9E535C-4DBB-427A-96B5-51E5BA63705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402347" y="1217781"/>
            <a:ext cx="1251000" cy="1592326"/>
          </a:xfrm>
          <a:prstGeom prst="rect">
            <a:avLst/>
          </a:prstGeom>
          <a:noFill/>
          <a:ln>
            <a:noFill/>
          </a:ln>
        </p:spPr>
      </p:pic>
      <p:pic>
        <p:nvPicPr>
          <p:cNvPr id="7" name="Picture 6">
            <a:extLst>
              <a:ext uri="{FF2B5EF4-FFF2-40B4-BE49-F238E27FC236}">
                <a16:creationId xmlns:a16="http://schemas.microsoft.com/office/drawing/2014/main" id="{3C943700-B0AB-426E-B216-15BBE0D74C9C}"/>
              </a:ext>
            </a:extLst>
          </p:cNvPr>
          <p:cNvPicPr>
            <a:picLocks noChangeAspect="1"/>
          </p:cNvPicPr>
          <p:nvPr/>
        </p:nvPicPr>
        <p:blipFill rotWithShape="1">
          <a:blip r:embed="rId3"/>
          <a:srcRect l="7199" t="13213"/>
          <a:stretch/>
        </p:blipFill>
        <p:spPr>
          <a:xfrm>
            <a:off x="4684397" y="3387606"/>
            <a:ext cx="3570443" cy="2609010"/>
          </a:xfrm>
          <a:prstGeom prst="rect">
            <a:avLst/>
          </a:prstGeom>
        </p:spPr>
      </p:pic>
    </p:spTree>
    <p:extLst>
      <p:ext uri="{BB962C8B-B14F-4D97-AF65-F5344CB8AC3E}">
        <p14:creationId xmlns:p14="http://schemas.microsoft.com/office/powerpoint/2010/main" val="3628807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787AB-6391-4FD2-81EC-1195D3B60F17}"/>
              </a:ext>
            </a:extLst>
          </p:cNvPr>
          <p:cNvSpPr>
            <a:spLocks noGrp="1"/>
          </p:cNvSpPr>
          <p:nvPr>
            <p:ph type="title"/>
          </p:nvPr>
        </p:nvSpPr>
        <p:spPr/>
        <p:txBody>
          <a:bodyPr/>
          <a:lstStyle/>
          <a:p>
            <a:r>
              <a:rPr lang="en-US" dirty="0"/>
              <a:t>Disposables </a:t>
            </a:r>
          </a:p>
        </p:txBody>
      </p:sp>
      <p:sp>
        <p:nvSpPr>
          <p:cNvPr id="3" name="TextBox 2">
            <a:extLst>
              <a:ext uri="{FF2B5EF4-FFF2-40B4-BE49-F238E27FC236}">
                <a16:creationId xmlns:a16="http://schemas.microsoft.com/office/drawing/2014/main" id="{7040CE0B-368B-4777-8F86-86BD59436C7D}"/>
              </a:ext>
            </a:extLst>
          </p:cNvPr>
          <p:cNvSpPr txBox="1"/>
          <p:nvPr/>
        </p:nvSpPr>
        <p:spPr>
          <a:xfrm>
            <a:off x="180192" y="990600"/>
            <a:ext cx="8735208" cy="3539430"/>
          </a:xfrm>
          <a:prstGeom prst="rect">
            <a:avLst/>
          </a:prstGeom>
          <a:noFill/>
        </p:spPr>
        <p:txBody>
          <a:bodyPr wrap="square" rtlCol="0">
            <a:spAutoFit/>
          </a:bodyPr>
          <a:lstStyle/>
          <a:p>
            <a:r>
              <a:rPr lang="en-US" sz="1400" b="1" i="1" dirty="0">
                <a:solidFill>
                  <a:srgbClr val="002060"/>
                </a:solidFill>
              </a:rPr>
              <a:t>Nasal Cannula – </a:t>
            </a:r>
            <a:r>
              <a:rPr lang="en-US" sz="1400" dirty="0">
                <a:solidFill>
                  <a:srgbClr val="002060"/>
                </a:solidFill>
              </a:rPr>
              <a:t>device consisting of a tube which on one end splits into two prongs which are placed in the nostrils and used to deliver supplemental oxygen or increased airflow to a patient in need of respiratory help. The other end of the tube is connected to an oxygen supply such as a concentrator or oxygen tank.</a:t>
            </a:r>
          </a:p>
          <a:p>
            <a:endParaRPr lang="en-US" sz="1400" b="1" i="1" dirty="0">
              <a:solidFill>
                <a:srgbClr val="002060"/>
              </a:solidFill>
            </a:endParaRPr>
          </a:p>
          <a:p>
            <a:r>
              <a:rPr lang="en-US" sz="1400" b="1" i="1" dirty="0">
                <a:solidFill>
                  <a:srgbClr val="002060"/>
                </a:solidFill>
              </a:rPr>
              <a:t>Oxygen Mask – </a:t>
            </a:r>
            <a:r>
              <a:rPr lang="en-US" sz="1400" dirty="0">
                <a:solidFill>
                  <a:srgbClr val="002060"/>
                </a:solidFill>
              </a:rPr>
              <a:t>a mask placed over the nose and mouth and connected to a supply of oxygen</a:t>
            </a:r>
            <a:endParaRPr lang="en-US" sz="1400" b="1" i="1" dirty="0">
              <a:solidFill>
                <a:srgbClr val="002060"/>
              </a:solidFill>
            </a:endParaRPr>
          </a:p>
          <a:p>
            <a:endParaRPr lang="en-US" sz="1400" b="1" dirty="0">
              <a:solidFill>
                <a:schemeClr val="accent1">
                  <a:lumMod val="50000"/>
                </a:schemeClr>
              </a:solidFill>
            </a:endParaRPr>
          </a:p>
          <a:p>
            <a:endParaRPr lang="en-US" sz="1400" b="1" dirty="0">
              <a:solidFill>
                <a:schemeClr val="accent1">
                  <a:lumMod val="50000"/>
                </a:schemeClr>
              </a:solidFill>
            </a:endParaRPr>
          </a:p>
          <a:p>
            <a:endParaRPr lang="en-US" sz="1400" b="1" dirty="0">
              <a:solidFill>
                <a:schemeClr val="accent1">
                  <a:lumMod val="50000"/>
                </a:schemeClr>
              </a:solidFill>
            </a:endParaRPr>
          </a:p>
          <a:p>
            <a:endParaRPr lang="en-US" sz="1400" b="1" dirty="0">
              <a:solidFill>
                <a:schemeClr val="accent1">
                  <a:lumMod val="50000"/>
                </a:schemeClr>
              </a:solidFill>
            </a:endParaRPr>
          </a:p>
          <a:p>
            <a:endParaRPr lang="en-US" sz="1400" b="1" dirty="0">
              <a:solidFill>
                <a:schemeClr val="accent1">
                  <a:lumMod val="50000"/>
                </a:schemeClr>
              </a:solidFill>
            </a:endParaRPr>
          </a:p>
          <a:p>
            <a:endParaRPr lang="en-US" sz="1400" b="1" dirty="0">
              <a:solidFill>
                <a:schemeClr val="accent1">
                  <a:lumMod val="50000"/>
                </a:schemeClr>
              </a:solidFill>
            </a:endParaRPr>
          </a:p>
          <a:p>
            <a:endParaRPr lang="en-US" sz="1400" b="1" dirty="0">
              <a:solidFill>
                <a:schemeClr val="accent1">
                  <a:lumMod val="50000"/>
                </a:schemeClr>
              </a:solidFill>
            </a:endParaRPr>
          </a:p>
          <a:p>
            <a:endParaRPr lang="en-US" sz="1400" b="1" dirty="0">
              <a:solidFill>
                <a:schemeClr val="accent1">
                  <a:lumMod val="50000"/>
                </a:schemeClr>
              </a:solidFill>
            </a:endParaRPr>
          </a:p>
          <a:p>
            <a:endParaRPr lang="en-US" sz="1400" b="1" dirty="0">
              <a:solidFill>
                <a:schemeClr val="accent1">
                  <a:lumMod val="50000"/>
                </a:schemeClr>
              </a:solidFill>
            </a:endParaRPr>
          </a:p>
          <a:p>
            <a:endParaRPr lang="en-US" sz="1400" b="1" dirty="0">
              <a:solidFill>
                <a:schemeClr val="accent1">
                  <a:lumMod val="50000"/>
                </a:schemeClr>
              </a:solidFill>
            </a:endParaRPr>
          </a:p>
          <a:p>
            <a:endParaRPr lang="en-US" sz="1400" b="1" dirty="0">
              <a:solidFill>
                <a:schemeClr val="accent1">
                  <a:lumMod val="50000"/>
                </a:schemeClr>
              </a:solidFill>
            </a:endParaRPr>
          </a:p>
        </p:txBody>
      </p:sp>
      <p:pic>
        <p:nvPicPr>
          <p:cNvPr id="4" name="Picture 3">
            <a:extLst>
              <a:ext uri="{FF2B5EF4-FFF2-40B4-BE49-F238E27FC236}">
                <a16:creationId xmlns:a16="http://schemas.microsoft.com/office/drawing/2014/main" id="{8E105CB7-CB9D-4D1F-82BF-C3824EEE86C8}"/>
              </a:ext>
            </a:extLst>
          </p:cNvPr>
          <p:cNvPicPr>
            <a:picLocks noChangeAspect="1"/>
          </p:cNvPicPr>
          <p:nvPr/>
        </p:nvPicPr>
        <p:blipFill>
          <a:blip r:embed="rId2"/>
          <a:stretch>
            <a:fillRect/>
          </a:stretch>
        </p:blipFill>
        <p:spPr>
          <a:xfrm>
            <a:off x="5562600" y="2974075"/>
            <a:ext cx="2514600" cy="2594248"/>
          </a:xfrm>
          <a:prstGeom prst="rect">
            <a:avLst/>
          </a:prstGeom>
        </p:spPr>
      </p:pic>
      <p:pic>
        <p:nvPicPr>
          <p:cNvPr id="5" name="Picture 4">
            <a:extLst>
              <a:ext uri="{FF2B5EF4-FFF2-40B4-BE49-F238E27FC236}">
                <a16:creationId xmlns:a16="http://schemas.microsoft.com/office/drawing/2014/main" id="{8F1FD682-EAC1-460C-887D-19A6FF1FB392}"/>
              </a:ext>
            </a:extLst>
          </p:cNvPr>
          <p:cNvPicPr>
            <a:picLocks noChangeAspect="1"/>
          </p:cNvPicPr>
          <p:nvPr/>
        </p:nvPicPr>
        <p:blipFill>
          <a:blip r:embed="rId3"/>
          <a:stretch>
            <a:fillRect/>
          </a:stretch>
        </p:blipFill>
        <p:spPr>
          <a:xfrm>
            <a:off x="1143000" y="2974075"/>
            <a:ext cx="2514600" cy="2594248"/>
          </a:xfrm>
          <a:prstGeom prst="rect">
            <a:avLst/>
          </a:prstGeom>
        </p:spPr>
      </p:pic>
    </p:spTree>
    <p:extLst>
      <p:ext uri="{BB962C8B-B14F-4D97-AF65-F5344CB8AC3E}">
        <p14:creationId xmlns:p14="http://schemas.microsoft.com/office/powerpoint/2010/main" val="3379279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438150" y="-115887"/>
            <a:ext cx="8229600" cy="1143000"/>
          </a:xfrm>
        </p:spPr>
        <p:txBody>
          <a:bodyPr>
            <a:normAutofit/>
          </a:bodyPr>
          <a:lstStyle/>
          <a:p>
            <a:r>
              <a:rPr lang="en-US" sz="2800" dirty="0"/>
              <a:t>Lungs </a:t>
            </a:r>
          </a:p>
        </p:txBody>
      </p:sp>
      <p:sp>
        <p:nvSpPr>
          <p:cNvPr id="7" name="TextBox 6">
            <a:extLst>
              <a:ext uri="{FF2B5EF4-FFF2-40B4-BE49-F238E27FC236}">
                <a16:creationId xmlns:a16="http://schemas.microsoft.com/office/drawing/2014/main" id="{23BB8101-4278-4637-A624-1F17F219C394}"/>
              </a:ext>
            </a:extLst>
          </p:cNvPr>
          <p:cNvSpPr txBox="1"/>
          <p:nvPr/>
        </p:nvSpPr>
        <p:spPr>
          <a:xfrm>
            <a:off x="184150" y="990601"/>
            <a:ext cx="8807450" cy="307777"/>
          </a:xfrm>
          <a:prstGeom prst="rect">
            <a:avLst/>
          </a:prstGeom>
          <a:noFill/>
        </p:spPr>
        <p:txBody>
          <a:bodyPr wrap="square" rtlCol="0">
            <a:spAutoFit/>
          </a:bodyPr>
          <a:lstStyle/>
          <a:p>
            <a:endParaRPr lang="en-US" sz="1400" dirty="0">
              <a:solidFill>
                <a:schemeClr val="accent1">
                  <a:lumMod val="50000"/>
                </a:schemeClr>
              </a:solidFill>
            </a:endParaRPr>
          </a:p>
        </p:txBody>
      </p:sp>
      <p:pic>
        <p:nvPicPr>
          <p:cNvPr id="8" name="Picture 7">
            <a:extLst>
              <a:ext uri="{FF2B5EF4-FFF2-40B4-BE49-F238E27FC236}">
                <a16:creationId xmlns:a16="http://schemas.microsoft.com/office/drawing/2014/main" id="{6D584665-39EF-4A2C-B1E7-CBD8420600A9}"/>
              </a:ext>
            </a:extLst>
          </p:cNvPr>
          <p:cNvPicPr>
            <a:picLocks noChangeAspect="1"/>
          </p:cNvPicPr>
          <p:nvPr/>
        </p:nvPicPr>
        <p:blipFill>
          <a:blip r:embed="rId2"/>
          <a:stretch>
            <a:fillRect/>
          </a:stretch>
        </p:blipFill>
        <p:spPr>
          <a:xfrm>
            <a:off x="4648200" y="3068630"/>
            <a:ext cx="4343400" cy="3257550"/>
          </a:xfrm>
          <a:prstGeom prst="rect">
            <a:avLst/>
          </a:prstGeom>
        </p:spPr>
      </p:pic>
      <p:sp>
        <p:nvSpPr>
          <p:cNvPr id="9" name="TextBox 8">
            <a:extLst>
              <a:ext uri="{FF2B5EF4-FFF2-40B4-BE49-F238E27FC236}">
                <a16:creationId xmlns:a16="http://schemas.microsoft.com/office/drawing/2014/main" id="{5CD81A0C-9780-4468-9E85-762CE9720AC7}"/>
              </a:ext>
            </a:extLst>
          </p:cNvPr>
          <p:cNvSpPr txBox="1"/>
          <p:nvPr/>
        </p:nvSpPr>
        <p:spPr>
          <a:xfrm>
            <a:off x="438150" y="851605"/>
            <a:ext cx="6934200" cy="2492990"/>
          </a:xfrm>
          <a:prstGeom prst="rect">
            <a:avLst/>
          </a:prstGeom>
          <a:noFill/>
        </p:spPr>
        <p:txBody>
          <a:bodyPr wrap="square" rtlCol="0">
            <a:spAutoFit/>
          </a:bodyPr>
          <a:lstStyle/>
          <a:p>
            <a:r>
              <a:rPr lang="en-US" sz="1600" b="1" dirty="0">
                <a:solidFill>
                  <a:srgbClr val="002060"/>
                </a:solidFill>
              </a:rPr>
              <a:t>Lungs</a:t>
            </a:r>
            <a:r>
              <a:rPr lang="en-US" sz="1400" dirty="0">
                <a:solidFill>
                  <a:srgbClr val="002060"/>
                </a:solidFill>
              </a:rPr>
              <a:t> – a pair of organs in the chest that supplies the body with oxygen, and removes carbon dioxide from the body.</a:t>
            </a:r>
          </a:p>
          <a:p>
            <a:endParaRPr lang="en-US" sz="1400" dirty="0">
              <a:solidFill>
                <a:srgbClr val="002060"/>
              </a:solidFill>
            </a:endParaRPr>
          </a:p>
          <a:p>
            <a:r>
              <a:rPr lang="en-US" sz="1400" dirty="0">
                <a:solidFill>
                  <a:srgbClr val="002060"/>
                </a:solidFill>
              </a:rPr>
              <a:t>The trachea (windpipe) conducts inhaled air into the lungs through its tubular branches, called bronchi.  The bronchi then divide into smaller and smaller branches (bronchioles), finally becoming microscopic.  </a:t>
            </a:r>
          </a:p>
          <a:p>
            <a:endParaRPr lang="en-US" sz="1400" dirty="0">
              <a:solidFill>
                <a:srgbClr val="002060"/>
              </a:solidFill>
            </a:endParaRPr>
          </a:p>
          <a:p>
            <a:r>
              <a:rPr lang="en-US" sz="1400" dirty="0">
                <a:solidFill>
                  <a:srgbClr val="002060"/>
                </a:solidFill>
              </a:rPr>
              <a:t>The bronchioles eventually end in clusters of microscopic air sacs called alveoli. In the alveoli, oxygen from the air is absorbed into the blood. Carbon dioxide (a waste product), travels from the blood to the alveoli, where it can be exhaled. </a:t>
            </a:r>
          </a:p>
          <a:p>
            <a:endParaRPr lang="en-US" sz="1400" dirty="0">
              <a:solidFill>
                <a:srgbClr val="002060"/>
              </a:solidFill>
            </a:endParaRPr>
          </a:p>
        </p:txBody>
      </p:sp>
      <p:sp>
        <p:nvSpPr>
          <p:cNvPr id="10" name="TextBox 9">
            <a:extLst>
              <a:ext uri="{FF2B5EF4-FFF2-40B4-BE49-F238E27FC236}">
                <a16:creationId xmlns:a16="http://schemas.microsoft.com/office/drawing/2014/main" id="{DCB43CD1-FB9D-4D59-9469-2D7FBC924964}"/>
              </a:ext>
            </a:extLst>
          </p:cNvPr>
          <p:cNvSpPr txBox="1"/>
          <p:nvPr/>
        </p:nvSpPr>
        <p:spPr>
          <a:xfrm>
            <a:off x="438150" y="3275613"/>
            <a:ext cx="3708009" cy="954107"/>
          </a:xfrm>
          <a:prstGeom prst="rect">
            <a:avLst/>
          </a:prstGeom>
          <a:noFill/>
        </p:spPr>
        <p:txBody>
          <a:bodyPr wrap="square" rtlCol="0">
            <a:spAutoFit/>
          </a:bodyPr>
          <a:lstStyle/>
          <a:p>
            <a:r>
              <a:rPr lang="en-US" sz="1400" dirty="0">
                <a:solidFill>
                  <a:srgbClr val="002060"/>
                </a:solidFill>
              </a:rPr>
              <a:t>The lungs are covered by a thin tissue layer called pleura, a thin layer of fluid acts as a lubricant allowing the lungs to slip smoothly as they expand and contract with each breath.</a:t>
            </a:r>
            <a:endParaRPr lang="en-US" dirty="0">
              <a:solidFill>
                <a:srgbClr val="002060"/>
              </a:solidFill>
            </a:endParaRPr>
          </a:p>
        </p:txBody>
      </p:sp>
    </p:spTree>
    <p:extLst>
      <p:ext uri="{BB962C8B-B14F-4D97-AF65-F5344CB8AC3E}">
        <p14:creationId xmlns:p14="http://schemas.microsoft.com/office/powerpoint/2010/main" val="3473678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13001-5F13-4574-BE02-96E6FCC0A6F9}"/>
              </a:ext>
            </a:extLst>
          </p:cNvPr>
          <p:cNvSpPr>
            <a:spLocks noGrp="1"/>
          </p:cNvSpPr>
          <p:nvPr>
            <p:ph type="title"/>
          </p:nvPr>
        </p:nvSpPr>
        <p:spPr/>
        <p:txBody>
          <a:bodyPr/>
          <a:lstStyle/>
          <a:p>
            <a:r>
              <a:rPr lang="en-US" dirty="0"/>
              <a:t>Disposables </a:t>
            </a:r>
          </a:p>
        </p:txBody>
      </p:sp>
      <p:sp>
        <p:nvSpPr>
          <p:cNvPr id="3" name="TextBox 2">
            <a:extLst>
              <a:ext uri="{FF2B5EF4-FFF2-40B4-BE49-F238E27FC236}">
                <a16:creationId xmlns:a16="http://schemas.microsoft.com/office/drawing/2014/main" id="{6FD788B4-C403-4992-ADDD-2C58CB002BD5}"/>
              </a:ext>
            </a:extLst>
          </p:cNvPr>
          <p:cNvSpPr txBox="1"/>
          <p:nvPr/>
        </p:nvSpPr>
        <p:spPr>
          <a:xfrm>
            <a:off x="239639" y="739813"/>
            <a:ext cx="8735208" cy="2246769"/>
          </a:xfrm>
          <a:prstGeom prst="rect">
            <a:avLst/>
          </a:prstGeom>
          <a:noFill/>
        </p:spPr>
        <p:txBody>
          <a:bodyPr wrap="square" rtlCol="0">
            <a:spAutoFit/>
          </a:bodyPr>
          <a:lstStyle/>
          <a:p>
            <a:endParaRPr lang="en-US" sz="1400" b="1" dirty="0">
              <a:solidFill>
                <a:srgbClr val="002060"/>
              </a:solidFill>
            </a:endParaRPr>
          </a:p>
          <a:p>
            <a:endParaRPr lang="en-US" sz="1400" b="1" dirty="0">
              <a:solidFill>
                <a:srgbClr val="002060"/>
              </a:solidFill>
            </a:endParaRPr>
          </a:p>
          <a:p>
            <a:endParaRPr lang="en-US" sz="1400" b="1" dirty="0">
              <a:solidFill>
                <a:srgbClr val="002060"/>
              </a:solidFill>
            </a:endParaRPr>
          </a:p>
          <a:p>
            <a:endParaRPr lang="en-US" sz="1400" b="1" dirty="0">
              <a:solidFill>
                <a:srgbClr val="002060"/>
              </a:solidFill>
            </a:endParaRPr>
          </a:p>
          <a:p>
            <a:endParaRPr lang="en-US" sz="1400" b="1" dirty="0">
              <a:solidFill>
                <a:srgbClr val="002060"/>
              </a:solidFill>
            </a:endParaRPr>
          </a:p>
          <a:p>
            <a:endParaRPr lang="en-US" sz="1400" b="1" dirty="0">
              <a:solidFill>
                <a:srgbClr val="002060"/>
              </a:solidFill>
            </a:endParaRPr>
          </a:p>
          <a:p>
            <a:endParaRPr lang="en-US" sz="1400" b="1" dirty="0">
              <a:solidFill>
                <a:srgbClr val="002060"/>
              </a:solidFill>
            </a:endParaRPr>
          </a:p>
          <a:p>
            <a:endParaRPr lang="en-US" sz="1400" b="1" dirty="0">
              <a:solidFill>
                <a:srgbClr val="002060"/>
              </a:solidFill>
            </a:endParaRPr>
          </a:p>
          <a:p>
            <a:endParaRPr lang="en-US" sz="1400" b="1" dirty="0">
              <a:solidFill>
                <a:srgbClr val="002060"/>
              </a:solidFill>
            </a:endParaRPr>
          </a:p>
          <a:p>
            <a:endParaRPr lang="en-US" sz="1400" b="1" dirty="0">
              <a:solidFill>
                <a:srgbClr val="002060"/>
              </a:solidFill>
            </a:endParaRPr>
          </a:p>
        </p:txBody>
      </p:sp>
      <p:pic>
        <p:nvPicPr>
          <p:cNvPr id="4" name="Picture 3">
            <a:extLst>
              <a:ext uri="{FF2B5EF4-FFF2-40B4-BE49-F238E27FC236}">
                <a16:creationId xmlns:a16="http://schemas.microsoft.com/office/drawing/2014/main" id="{06A56B05-225D-421E-A856-CE15E92DB4DC}"/>
              </a:ext>
            </a:extLst>
          </p:cNvPr>
          <p:cNvPicPr>
            <a:picLocks noChangeAspect="1"/>
          </p:cNvPicPr>
          <p:nvPr/>
        </p:nvPicPr>
        <p:blipFill>
          <a:blip r:embed="rId2"/>
          <a:stretch>
            <a:fillRect/>
          </a:stretch>
        </p:blipFill>
        <p:spPr>
          <a:xfrm>
            <a:off x="292733" y="739812"/>
            <a:ext cx="949431" cy="1736103"/>
          </a:xfrm>
          <a:prstGeom prst="rect">
            <a:avLst/>
          </a:prstGeom>
        </p:spPr>
      </p:pic>
      <p:pic>
        <p:nvPicPr>
          <p:cNvPr id="5" name="Picture 4">
            <a:extLst>
              <a:ext uri="{FF2B5EF4-FFF2-40B4-BE49-F238E27FC236}">
                <a16:creationId xmlns:a16="http://schemas.microsoft.com/office/drawing/2014/main" id="{3535D4C6-5627-44BB-B92C-7ADDC525463C}"/>
              </a:ext>
            </a:extLst>
          </p:cNvPr>
          <p:cNvPicPr>
            <a:picLocks noChangeAspect="1"/>
          </p:cNvPicPr>
          <p:nvPr/>
        </p:nvPicPr>
        <p:blipFill>
          <a:blip r:embed="rId3"/>
          <a:stretch>
            <a:fillRect/>
          </a:stretch>
        </p:blipFill>
        <p:spPr>
          <a:xfrm>
            <a:off x="411896" y="2986582"/>
            <a:ext cx="711103" cy="1293812"/>
          </a:xfrm>
          <a:prstGeom prst="rect">
            <a:avLst/>
          </a:prstGeom>
        </p:spPr>
      </p:pic>
      <p:pic>
        <p:nvPicPr>
          <p:cNvPr id="6" name="Picture 5">
            <a:extLst>
              <a:ext uri="{FF2B5EF4-FFF2-40B4-BE49-F238E27FC236}">
                <a16:creationId xmlns:a16="http://schemas.microsoft.com/office/drawing/2014/main" id="{D2D22E78-A47F-4AA4-B40F-F5561803EBD6}"/>
              </a:ext>
            </a:extLst>
          </p:cNvPr>
          <p:cNvPicPr>
            <a:picLocks noChangeAspect="1"/>
          </p:cNvPicPr>
          <p:nvPr/>
        </p:nvPicPr>
        <p:blipFill>
          <a:blip r:embed="rId4"/>
          <a:stretch>
            <a:fillRect/>
          </a:stretch>
        </p:blipFill>
        <p:spPr>
          <a:xfrm>
            <a:off x="3895122" y="2218688"/>
            <a:ext cx="2504797" cy="767894"/>
          </a:xfrm>
          <a:prstGeom prst="rect">
            <a:avLst/>
          </a:prstGeom>
        </p:spPr>
      </p:pic>
      <p:pic>
        <p:nvPicPr>
          <p:cNvPr id="7" name="Picture 6">
            <a:extLst>
              <a:ext uri="{FF2B5EF4-FFF2-40B4-BE49-F238E27FC236}">
                <a16:creationId xmlns:a16="http://schemas.microsoft.com/office/drawing/2014/main" id="{81255C81-35CE-4CF3-A8AA-2A5E6B5C6389}"/>
              </a:ext>
            </a:extLst>
          </p:cNvPr>
          <p:cNvPicPr>
            <a:picLocks noChangeAspect="1"/>
          </p:cNvPicPr>
          <p:nvPr/>
        </p:nvPicPr>
        <p:blipFill>
          <a:blip r:embed="rId5"/>
          <a:stretch>
            <a:fillRect/>
          </a:stretch>
        </p:blipFill>
        <p:spPr>
          <a:xfrm>
            <a:off x="3880557" y="3754403"/>
            <a:ext cx="2533925" cy="873033"/>
          </a:xfrm>
          <a:prstGeom prst="rect">
            <a:avLst/>
          </a:prstGeom>
        </p:spPr>
      </p:pic>
      <p:pic>
        <p:nvPicPr>
          <p:cNvPr id="8" name="Picture 7">
            <a:extLst>
              <a:ext uri="{FF2B5EF4-FFF2-40B4-BE49-F238E27FC236}">
                <a16:creationId xmlns:a16="http://schemas.microsoft.com/office/drawing/2014/main" id="{9FFE9470-FB98-4A3E-96E1-1093509B8AB8}"/>
              </a:ext>
            </a:extLst>
          </p:cNvPr>
          <p:cNvPicPr>
            <a:picLocks noChangeAspect="1"/>
          </p:cNvPicPr>
          <p:nvPr/>
        </p:nvPicPr>
        <p:blipFill>
          <a:blip r:embed="rId6"/>
          <a:stretch>
            <a:fillRect/>
          </a:stretch>
        </p:blipFill>
        <p:spPr>
          <a:xfrm>
            <a:off x="292732" y="4625210"/>
            <a:ext cx="1940679" cy="1127306"/>
          </a:xfrm>
          <a:prstGeom prst="rect">
            <a:avLst/>
          </a:prstGeom>
        </p:spPr>
      </p:pic>
      <p:sp>
        <p:nvSpPr>
          <p:cNvPr id="9" name="TextBox 8">
            <a:extLst>
              <a:ext uri="{FF2B5EF4-FFF2-40B4-BE49-F238E27FC236}">
                <a16:creationId xmlns:a16="http://schemas.microsoft.com/office/drawing/2014/main" id="{0FD4EC30-C0F1-475C-9682-FFF6C842B153}"/>
              </a:ext>
            </a:extLst>
          </p:cNvPr>
          <p:cNvSpPr txBox="1"/>
          <p:nvPr/>
        </p:nvSpPr>
        <p:spPr>
          <a:xfrm>
            <a:off x="1295258" y="1467163"/>
            <a:ext cx="3048000" cy="307777"/>
          </a:xfrm>
          <a:prstGeom prst="rect">
            <a:avLst/>
          </a:prstGeom>
          <a:noFill/>
        </p:spPr>
        <p:txBody>
          <a:bodyPr wrap="square" rtlCol="0">
            <a:spAutoFit/>
          </a:bodyPr>
          <a:lstStyle/>
          <a:p>
            <a:r>
              <a:rPr lang="en-US" sz="1400" dirty="0">
                <a:solidFill>
                  <a:srgbClr val="002060"/>
                </a:solidFill>
              </a:rPr>
              <a:t>Humidifier Bottle – HUM-ROS6</a:t>
            </a:r>
          </a:p>
        </p:txBody>
      </p:sp>
      <p:sp>
        <p:nvSpPr>
          <p:cNvPr id="10" name="TextBox 9">
            <a:extLst>
              <a:ext uri="{FF2B5EF4-FFF2-40B4-BE49-F238E27FC236}">
                <a16:creationId xmlns:a16="http://schemas.microsoft.com/office/drawing/2014/main" id="{8A817A22-4BE4-4690-A9F8-8EACED2103A7}"/>
              </a:ext>
            </a:extLst>
          </p:cNvPr>
          <p:cNvSpPr txBox="1"/>
          <p:nvPr/>
        </p:nvSpPr>
        <p:spPr>
          <a:xfrm>
            <a:off x="1295256" y="3325711"/>
            <a:ext cx="2514600" cy="307777"/>
          </a:xfrm>
          <a:prstGeom prst="rect">
            <a:avLst/>
          </a:prstGeom>
          <a:noFill/>
        </p:spPr>
        <p:txBody>
          <a:bodyPr wrap="square" rtlCol="0">
            <a:spAutoFit/>
          </a:bodyPr>
          <a:lstStyle/>
          <a:p>
            <a:r>
              <a:rPr lang="en-US" sz="1400" dirty="0">
                <a:solidFill>
                  <a:srgbClr val="002060"/>
                </a:solidFill>
              </a:rPr>
              <a:t>Christmas Tree Adapter – CT-OP</a:t>
            </a:r>
          </a:p>
        </p:txBody>
      </p:sp>
      <p:sp>
        <p:nvSpPr>
          <p:cNvPr id="11" name="TextBox 10">
            <a:extLst>
              <a:ext uri="{FF2B5EF4-FFF2-40B4-BE49-F238E27FC236}">
                <a16:creationId xmlns:a16="http://schemas.microsoft.com/office/drawing/2014/main" id="{74618198-47C3-445C-B984-657B83AAE61E}"/>
              </a:ext>
            </a:extLst>
          </p:cNvPr>
          <p:cNvSpPr txBox="1"/>
          <p:nvPr/>
        </p:nvSpPr>
        <p:spPr>
          <a:xfrm>
            <a:off x="6631621" y="2335800"/>
            <a:ext cx="2343226" cy="307777"/>
          </a:xfrm>
          <a:prstGeom prst="rect">
            <a:avLst/>
          </a:prstGeom>
          <a:noFill/>
        </p:spPr>
        <p:txBody>
          <a:bodyPr wrap="square" rtlCol="0">
            <a:spAutoFit/>
          </a:bodyPr>
          <a:lstStyle/>
          <a:p>
            <a:r>
              <a:rPr lang="en-US" sz="1400" dirty="0">
                <a:solidFill>
                  <a:srgbClr val="002060"/>
                </a:solidFill>
              </a:rPr>
              <a:t>Swivel Connecter – SWV-ROS</a:t>
            </a:r>
          </a:p>
        </p:txBody>
      </p:sp>
      <p:sp>
        <p:nvSpPr>
          <p:cNvPr id="12" name="TextBox 11">
            <a:extLst>
              <a:ext uri="{FF2B5EF4-FFF2-40B4-BE49-F238E27FC236}">
                <a16:creationId xmlns:a16="http://schemas.microsoft.com/office/drawing/2014/main" id="{BF33D4AD-4BF2-4951-A8B3-520E1BBD527B}"/>
              </a:ext>
            </a:extLst>
          </p:cNvPr>
          <p:cNvSpPr txBox="1"/>
          <p:nvPr/>
        </p:nvSpPr>
        <p:spPr>
          <a:xfrm>
            <a:off x="6637147" y="4037030"/>
            <a:ext cx="2514600" cy="307777"/>
          </a:xfrm>
          <a:prstGeom prst="rect">
            <a:avLst/>
          </a:prstGeom>
          <a:noFill/>
        </p:spPr>
        <p:txBody>
          <a:bodyPr wrap="square" rtlCol="0">
            <a:spAutoFit/>
          </a:bodyPr>
          <a:lstStyle/>
          <a:p>
            <a:r>
              <a:rPr lang="en-US" sz="1400" dirty="0">
                <a:solidFill>
                  <a:srgbClr val="002060"/>
                </a:solidFill>
              </a:rPr>
              <a:t>Water Trap – WTR-ROS</a:t>
            </a:r>
          </a:p>
        </p:txBody>
      </p:sp>
      <p:sp>
        <p:nvSpPr>
          <p:cNvPr id="13" name="TextBox 12">
            <a:extLst>
              <a:ext uri="{FF2B5EF4-FFF2-40B4-BE49-F238E27FC236}">
                <a16:creationId xmlns:a16="http://schemas.microsoft.com/office/drawing/2014/main" id="{B4FE0C1C-7008-4EDC-BF57-F13A11AD6F30}"/>
              </a:ext>
            </a:extLst>
          </p:cNvPr>
          <p:cNvSpPr txBox="1"/>
          <p:nvPr/>
        </p:nvSpPr>
        <p:spPr>
          <a:xfrm>
            <a:off x="2244784" y="5034974"/>
            <a:ext cx="2185470" cy="307777"/>
          </a:xfrm>
          <a:prstGeom prst="rect">
            <a:avLst/>
          </a:prstGeom>
          <a:noFill/>
        </p:spPr>
        <p:txBody>
          <a:bodyPr wrap="square" rtlCol="0">
            <a:spAutoFit/>
          </a:bodyPr>
          <a:lstStyle/>
          <a:p>
            <a:r>
              <a:rPr lang="en-US" sz="1400" dirty="0">
                <a:solidFill>
                  <a:srgbClr val="002060"/>
                </a:solidFill>
              </a:rPr>
              <a:t>Supply Tubing – TUB-ROS7</a:t>
            </a:r>
          </a:p>
        </p:txBody>
      </p:sp>
    </p:spTree>
    <p:extLst>
      <p:ext uri="{BB962C8B-B14F-4D97-AF65-F5344CB8AC3E}">
        <p14:creationId xmlns:p14="http://schemas.microsoft.com/office/powerpoint/2010/main" val="760143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AE5B9-FC25-4858-918B-28958D8BEACA}"/>
              </a:ext>
            </a:extLst>
          </p:cNvPr>
          <p:cNvSpPr>
            <a:spLocks noGrp="1"/>
          </p:cNvSpPr>
          <p:nvPr>
            <p:ph type="title"/>
          </p:nvPr>
        </p:nvSpPr>
        <p:spPr/>
        <p:txBody>
          <a:bodyPr/>
          <a:lstStyle/>
          <a:p>
            <a:r>
              <a:rPr lang="en-US" dirty="0"/>
              <a:t>Disposables </a:t>
            </a:r>
          </a:p>
        </p:txBody>
      </p:sp>
      <p:sp>
        <p:nvSpPr>
          <p:cNvPr id="3" name="TextBox 2">
            <a:extLst>
              <a:ext uri="{FF2B5EF4-FFF2-40B4-BE49-F238E27FC236}">
                <a16:creationId xmlns:a16="http://schemas.microsoft.com/office/drawing/2014/main" id="{DCEF3DC8-A360-4519-B03A-9FC384AC7843}"/>
              </a:ext>
            </a:extLst>
          </p:cNvPr>
          <p:cNvSpPr txBox="1"/>
          <p:nvPr/>
        </p:nvSpPr>
        <p:spPr>
          <a:xfrm>
            <a:off x="476250" y="970958"/>
            <a:ext cx="8735208" cy="338554"/>
          </a:xfrm>
          <a:prstGeom prst="rect">
            <a:avLst/>
          </a:prstGeom>
          <a:noFill/>
        </p:spPr>
        <p:txBody>
          <a:bodyPr wrap="square" rtlCol="0">
            <a:spAutoFit/>
          </a:bodyPr>
          <a:lstStyle/>
          <a:p>
            <a:r>
              <a:rPr lang="en-US" sz="1600" b="1" i="1" dirty="0">
                <a:solidFill>
                  <a:srgbClr val="002060"/>
                </a:solidFill>
              </a:rPr>
              <a:t>Private Label Oxygen Setup Kits</a:t>
            </a:r>
          </a:p>
        </p:txBody>
      </p:sp>
      <p:pic>
        <p:nvPicPr>
          <p:cNvPr id="4" name="Picture 3">
            <a:extLst>
              <a:ext uri="{FF2B5EF4-FFF2-40B4-BE49-F238E27FC236}">
                <a16:creationId xmlns:a16="http://schemas.microsoft.com/office/drawing/2014/main" id="{6AB08923-8AB7-46C2-BE88-CD4B9763CC0A}"/>
              </a:ext>
            </a:extLst>
          </p:cNvPr>
          <p:cNvPicPr>
            <a:picLocks noChangeAspect="1"/>
          </p:cNvPicPr>
          <p:nvPr/>
        </p:nvPicPr>
        <p:blipFill>
          <a:blip r:embed="rId2"/>
          <a:stretch>
            <a:fillRect/>
          </a:stretch>
        </p:blipFill>
        <p:spPr>
          <a:xfrm>
            <a:off x="93755" y="1530358"/>
            <a:ext cx="8927345" cy="3771900"/>
          </a:xfrm>
          <a:prstGeom prst="rect">
            <a:avLst/>
          </a:prstGeom>
        </p:spPr>
      </p:pic>
    </p:spTree>
    <p:extLst>
      <p:ext uri="{BB962C8B-B14F-4D97-AF65-F5344CB8AC3E}">
        <p14:creationId xmlns:p14="http://schemas.microsoft.com/office/powerpoint/2010/main" val="2198506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72697-899E-41A2-85ED-BD71DF018142}"/>
              </a:ext>
            </a:extLst>
          </p:cNvPr>
          <p:cNvSpPr>
            <a:spLocks noGrp="1"/>
          </p:cNvSpPr>
          <p:nvPr>
            <p:ph type="title"/>
          </p:nvPr>
        </p:nvSpPr>
        <p:spPr/>
        <p:txBody>
          <a:bodyPr/>
          <a:lstStyle/>
          <a:p>
            <a:r>
              <a:rPr lang="en-US" dirty="0"/>
              <a:t>Trach Care and Suction</a:t>
            </a:r>
          </a:p>
        </p:txBody>
      </p:sp>
      <p:sp>
        <p:nvSpPr>
          <p:cNvPr id="3" name="TextBox 2">
            <a:extLst>
              <a:ext uri="{FF2B5EF4-FFF2-40B4-BE49-F238E27FC236}">
                <a16:creationId xmlns:a16="http://schemas.microsoft.com/office/drawing/2014/main" id="{642F9EC2-8A3C-4307-829F-D64306230BFD}"/>
              </a:ext>
            </a:extLst>
          </p:cNvPr>
          <p:cNvSpPr txBox="1"/>
          <p:nvPr/>
        </p:nvSpPr>
        <p:spPr>
          <a:xfrm>
            <a:off x="438150" y="754616"/>
            <a:ext cx="6551406" cy="4154984"/>
          </a:xfrm>
          <a:prstGeom prst="rect">
            <a:avLst/>
          </a:prstGeom>
          <a:noFill/>
        </p:spPr>
        <p:txBody>
          <a:bodyPr wrap="square" rtlCol="0">
            <a:spAutoFit/>
          </a:bodyPr>
          <a:lstStyle/>
          <a:p>
            <a:r>
              <a:rPr lang="en-US" sz="1200" b="1" i="1" dirty="0">
                <a:solidFill>
                  <a:srgbClr val="002060"/>
                </a:solidFill>
              </a:rPr>
              <a:t>Tracheostomy – </a:t>
            </a:r>
            <a:r>
              <a:rPr lang="en-US" sz="1200" dirty="0">
                <a:solidFill>
                  <a:srgbClr val="002060"/>
                </a:solidFill>
              </a:rPr>
              <a:t>a surgical procedure to create an opening through the neck into the trachea (windpipe). A tube is usually placed through this opening to provide an airway and to remove secretions from the lungs. </a:t>
            </a:r>
            <a:endParaRPr lang="en-US" sz="1200" b="1" i="1" dirty="0">
              <a:solidFill>
                <a:srgbClr val="002060"/>
              </a:solidFill>
            </a:endParaRPr>
          </a:p>
          <a:p>
            <a:endParaRPr lang="en-US" sz="1200" b="1" i="1" dirty="0">
              <a:solidFill>
                <a:srgbClr val="002060"/>
              </a:solidFill>
            </a:endParaRPr>
          </a:p>
          <a:p>
            <a:r>
              <a:rPr lang="en-US" sz="1200" b="1" dirty="0">
                <a:solidFill>
                  <a:srgbClr val="002060"/>
                </a:solidFill>
              </a:rPr>
              <a:t>Why is the procedure performed?</a:t>
            </a:r>
          </a:p>
          <a:p>
            <a:pPr marL="557213" lvl="1" indent="-214313">
              <a:buFont typeface="Arial" panose="020B0604020202020204" pitchFamily="34" charset="0"/>
              <a:buChar char="•"/>
            </a:pPr>
            <a:r>
              <a:rPr lang="en-US" sz="1200" dirty="0">
                <a:solidFill>
                  <a:srgbClr val="002060"/>
                </a:solidFill>
              </a:rPr>
              <a:t>A large object blocking the airway</a:t>
            </a:r>
          </a:p>
          <a:p>
            <a:pPr marL="557213" lvl="1" indent="-214313">
              <a:buFont typeface="Arial" panose="020B0604020202020204" pitchFamily="34" charset="0"/>
              <a:buChar char="•"/>
            </a:pPr>
            <a:r>
              <a:rPr lang="en-US" sz="1200" dirty="0">
                <a:solidFill>
                  <a:srgbClr val="002060"/>
                </a:solidFill>
              </a:rPr>
              <a:t>An inability to breathe on your own</a:t>
            </a:r>
          </a:p>
          <a:p>
            <a:pPr marL="557213" lvl="1" indent="-214313">
              <a:buFont typeface="Arial" panose="020B0604020202020204" pitchFamily="34" charset="0"/>
              <a:buChar char="•"/>
            </a:pPr>
            <a:r>
              <a:rPr lang="en-US" sz="1200" dirty="0">
                <a:solidFill>
                  <a:srgbClr val="002060"/>
                </a:solidFill>
              </a:rPr>
              <a:t>An inherited abnormality of the larynx or trachea</a:t>
            </a:r>
          </a:p>
          <a:p>
            <a:pPr marL="557213" lvl="1" indent="-214313">
              <a:buFont typeface="Arial" panose="020B0604020202020204" pitchFamily="34" charset="0"/>
              <a:buChar char="•"/>
            </a:pPr>
            <a:r>
              <a:rPr lang="en-US" sz="1200" dirty="0">
                <a:solidFill>
                  <a:srgbClr val="002060"/>
                </a:solidFill>
              </a:rPr>
              <a:t>Breathed in harmful material such as smoke, steam, or other toxic gases that swell and block the airway</a:t>
            </a:r>
          </a:p>
          <a:p>
            <a:pPr marL="557213" lvl="1" indent="-214313">
              <a:buFont typeface="Arial" panose="020B0604020202020204" pitchFamily="34" charset="0"/>
              <a:buChar char="•"/>
            </a:pPr>
            <a:r>
              <a:rPr lang="en-US" sz="1200" dirty="0">
                <a:solidFill>
                  <a:srgbClr val="002060"/>
                </a:solidFill>
              </a:rPr>
              <a:t>Cancer of the neck, which can affect breathing by pressing on the airway</a:t>
            </a:r>
          </a:p>
          <a:p>
            <a:pPr marL="557213" lvl="1" indent="-214313">
              <a:buFont typeface="Arial" panose="020B0604020202020204" pitchFamily="34" charset="0"/>
              <a:buChar char="•"/>
            </a:pPr>
            <a:r>
              <a:rPr lang="en-US" sz="1200" dirty="0">
                <a:solidFill>
                  <a:srgbClr val="002060"/>
                </a:solidFill>
              </a:rPr>
              <a:t>Paralysis of the muscles that affect swallowing</a:t>
            </a:r>
          </a:p>
          <a:p>
            <a:pPr marL="557213" lvl="1" indent="-214313">
              <a:buFont typeface="Arial" panose="020B0604020202020204" pitchFamily="34" charset="0"/>
              <a:buChar char="•"/>
            </a:pPr>
            <a:r>
              <a:rPr lang="en-US" sz="1200" dirty="0">
                <a:solidFill>
                  <a:srgbClr val="002060"/>
                </a:solidFill>
              </a:rPr>
              <a:t>Severe neck or mouth injuries</a:t>
            </a:r>
          </a:p>
          <a:p>
            <a:pPr marL="557213" lvl="1" indent="-214313">
              <a:buFont typeface="Arial" panose="020B0604020202020204" pitchFamily="34" charset="0"/>
              <a:buChar char="•"/>
            </a:pPr>
            <a:r>
              <a:rPr lang="en-US" sz="1200" dirty="0">
                <a:solidFill>
                  <a:srgbClr val="002060"/>
                </a:solidFill>
              </a:rPr>
              <a:t>Surgery around the </a:t>
            </a:r>
            <a:r>
              <a:rPr lang="en-US" sz="1200" dirty="0" err="1">
                <a:solidFill>
                  <a:srgbClr val="002060"/>
                </a:solidFill>
              </a:rPr>
              <a:t>voicebox</a:t>
            </a:r>
            <a:r>
              <a:rPr lang="en-US" sz="1200" dirty="0">
                <a:solidFill>
                  <a:srgbClr val="002060"/>
                </a:solidFill>
              </a:rPr>
              <a:t> (larynx) that prevents normal breathing and swallowing</a:t>
            </a:r>
          </a:p>
          <a:p>
            <a:pPr lvl="1"/>
            <a:endParaRPr lang="en-US" sz="1200" dirty="0">
              <a:solidFill>
                <a:srgbClr val="002060"/>
              </a:solidFill>
            </a:endParaRPr>
          </a:p>
          <a:p>
            <a:endParaRPr lang="en-US" sz="1200" b="1" dirty="0">
              <a:solidFill>
                <a:srgbClr val="002060"/>
              </a:solidFill>
            </a:endParaRPr>
          </a:p>
          <a:p>
            <a:endParaRPr lang="en-US" sz="1200" b="1" dirty="0">
              <a:solidFill>
                <a:srgbClr val="002060"/>
              </a:solidFill>
            </a:endParaRPr>
          </a:p>
          <a:p>
            <a:endParaRPr lang="en-US" sz="1200" b="1" dirty="0">
              <a:solidFill>
                <a:srgbClr val="002060"/>
              </a:solidFill>
            </a:endParaRPr>
          </a:p>
          <a:p>
            <a:endParaRPr lang="en-US" sz="1200" b="1" dirty="0">
              <a:solidFill>
                <a:srgbClr val="002060"/>
              </a:solidFill>
            </a:endParaRPr>
          </a:p>
          <a:p>
            <a:endParaRPr lang="en-US" sz="1200" b="1" dirty="0">
              <a:solidFill>
                <a:srgbClr val="002060"/>
              </a:solidFill>
            </a:endParaRPr>
          </a:p>
          <a:p>
            <a:endParaRPr lang="en-US" sz="1200" b="1" dirty="0">
              <a:solidFill>
                <a:srgbClr val="002060"/>
              </a:solidFill>
            </a:endParaRPr>
          </a:p>
          <a:p>
            <a:endParaRPr lang="en-US" sz="1200" b="1" dirty="0">
              <a:solidFill>
                <a:srgbClr val="002060"/>
              </a:solidFill>
            </a:endParaRPr>
          </a:p>
        </p:txBody>
      </p:sp>
      <p:pic>
        <p:nvPicPr>
          <p:cNvPr id="4" name="Picture 3">
            <a:extLst>
              <a:ext uri="{FF2B5EF4-FFF2-40B4-BE49-F238E27FC236}">
                <a16:creationId xmlns:a16="http://schemas.microsoft.com/office/drawing/2014/main" id="{DE4FC693-F915-486D-B602-FB05E1F75D09}"/>
              </a:ext>
            </a:extLst>
          </p:cNvPr>
          <p:cNvPicPr>
            <a:picLocks noChangeAspect="1"/>
          </p:cNvPicPr>
          <p:nvPr/>
        </p:nvPicPr>
        <p:blipFill>
          <a:blip r:embed="rId2"/>
          <a:stretch>
            <a:fillRect/>
          </a:stretch>
        </p:blipFill>
        <p:spPr>
          <a:xfrm>
            <a:off x="1600200" y="3716456"/>
            <a:ext cx="1771650" cy="1755470"/>
          </a:xfrm>
          <a:prstGeom prst="rect">
            <a:avLst/>
          </a:prstGeom>
        </p:spPr>
      </p:pic>
      <p:pic>
        <p:nvPicPr>
          <p:cNvPr id="5" name="Picture 4">
            <a:extLst>
              <a:ext uri="{FF2B5EF4-FFF2-40B4-BE49-F238E27FC236}">
                <a16:creationId xmlns:a16="http://schemas.microsoft.com/office/drawing/2014/main" id="{03EEED44-1DDC-433D-8303-D8E4280632A3}"/>
              </a:ext>
            </a:extLst>
          </p:cNvPr>
          <p:cNvPicPr>
            <a:picLocks noChangeAspect="1"/>
          </p:cNvPicPr>
          <p:nvPr/>
        </p:nvPicPr>
        <p:blipFill>
          <a:blip r:embed="rId3"/>
          <a:stretch>
            <a:fillRect/>
          </a:stretch>
        </p:blipFill>
        <p:spPr>
          <a:xfrm>
            <a:off x="4343400" y="3716456"/>
            <a:ext cx="3033785" cy="1753764"/>
          </a:xfrm>
          <a:prstGeom prst="rect">
            <a:avLst/>
          </a:prstGeom>
        </p:spPr>
      </p:pic>
    </p:spTree>
    <p:extLst>
      <p:ext uri="{BB962C8B-B14F-4D97-AF65-F5344CB8AC3E}">
        <p14:creationId xmlns:p14="http://schemas.microsoft.com/office/powerpoint/2010/main" val="1065190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6BF58-B281-4F18-AD5C-37FCC8F3A308}"/>
              </a:ext>
            </a:extLst>
          </p:cNvPr>
          <p:cNvSpPr>
            <a:spLocks noGrp="1"/>
          </p:cNvSpPr>
          <p:nvPr>
            <p:ph type="title"/>
          </p:nvPr>
        </p:nvSpPr>
        <p:spPr/>
        <p:txBody>
          <a:bodyPr/>
          <a:lstStyle/>
          <a:p>
            <a:r>
              <a:rPr lang="en-US" dirty="0"/>
              <a:t>Trach Care and Suction</a:t>
            </a:r>
          </a:p>
        </p:txBody>
      </p:sp>
      <p:sp>
        <p:nvSpPr>
          <p:cNvPr id="3" name="Title 2">
            <a:extLst>
              <a:ext uri="{FF2B5EF4-FFF2-40B4-BE49-F238E27FC236}">
                <a16:creationId xmlns:a16="http://schemas.microsoft.com/office/drawing/2014/main" id="{6F2DE23B-3C77-482C-907A-89CBF0745C39}"/>
              </a:ext>
            </a:extLst>
          </p:cNvPr>
          <p:cNvSpPr txBox="1">
            <a:spLocks/>
          </p:cNvSpPr>
          <p:nvPr/>
        </p:nvSpPr>
        <p:spPr bwMode="auto">
          <a:xfrm>
            <a:off x="1166812" y="965078"/>
            <a:ext cx="660558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700" dirty="0">
                <a:solidFill>
                  <a:schemeClr val="bg1"/>
                </a:solidFill>
                <a:latin typeface="Helvetica" pitchFamily="34" charset="0"/>
              </a:rPr>
              <a:t>Trach Care and Suction</a:t>
            </a:r>
          </a:p>
        </p:txBody>
      </p:sp>
      <p:sp>
        <p:nvSpPr>
          <p:cNvPr id="4" name="TextBox 3">
            <a:extLst>
              <a:ext uri="{FF2B5EF4-FFF2-40B4-BE49-F238E27FC236}">
                <a16:creationId xmlns:a16="http://schemas.microsoft.com/office/drawing/2014/main" id="{4EC9DDB5-0ECD-44D3-A1AD-29892CCDAEFD}"/>
              </a:ext>
            </a:extLst>
          </p:cNvPr>
          <p:cNvSpPr txBox="1"/>
          <p:nvPr/>
        </p:nvSpPr>
        <p:spPr>
          <a:xfrm>
            <a:off x="476250" y="861432"/>
            <a:ext cx="6705600" cy="1569660"/>
          </a:xfrm>
          <a:prstGeom prst="rect">
            <a:avLst/>
          </a:prstGeom>
          <a:noFill/>
        </p:spPr>
        <p:txBody>
          <a:bodyPr wrap="square" rtlCol="0">
            <a:spAutoFit/>
          </a:bodyPr>
          <a:lstStyle/>
          <a:p>
            <a:r>
              <a:rPr lang="en-US" sz="1200" b="1" i="1" dirty="0">
                <a:solidFill>
                  <a:srgbClr val="002060"/>
                </a:solidFill>
              </a:rPr>
              <a:t>Aspirator (Suction Machine) – </a:t>
            </a:r>
            <a:r>
              <a:rPr lang="en-US" sz="1200" dirty="0">
                <a:solidFill>
                  <a:srgbClr val="002060"/>
                </a:solidFill>
              </a:rPr>
              <a:t>provides assistance for those who have difficulty clearing their throat , swallowing and coughing by clearing the mouth and airway of fluid and mucus.  The suction machine enables the person to breathe easier, as well as to eat, drink, and talk more comfortably.</a:t>
            </a:r>
          </a:p>
          <a:p>
            <a:endParaRPr lang="en-US" sz="1200" b="1" i="1" dirty="0">
              <a:solidFill>
                <a:srgbClr val="002060"/>
              </a:solidFill>
            </a:endParaRPr>
          </a:p>
          <a:p>
            <a:r>
              <a:rPr lang="en-US" sz="1200" dirty="0">
                <a:solidFill>
                  <a:srgbClr val="002060"/>
                </a:solidFill>
              </a:rPr>
              <a:t>A patient may need suctioning by any of the following methods:</a:t>
            </a:r>
          </a:p>
          <a:p>
            <a:pPr marL="557213" lvl="1" indent="-214313">
              <a:buFont typeface="Arial" panose="020B0604020202020204" pitchFamily="34" charset="0"/>
              <a:buChar char="•"/>
            </a:pPr>
            <a:r>
              <a:rPr lang="en-US" sz="1200" dirty="0">
                <a:solidFill>
                  <a:srgbClr val="002060"/>
                </a:solidFill>
              </a:rPr>
              <a:t>Oral</a:t>
            </a:r>
          </a:p>
          <a:p>
            <a:pPr marL="557213" lvl="1" indent="-214313">
              <a:buFont typeface="Arial" panose="020B0604020202020204" pitchFamily="34" charset="0"/>
              <a:buChar char="•"/>
            </a:pPr>
            <a:r>
              <a:rPr lang="en-US" sz="1200" dirty="0">
                <a:solidFill>
                  <a:srgbClr val="002060"/>
                </a:solidFill>
              </a:rPr>
              <a:t>Nasal</a:t>
            </a:r>
          </a:p>
          <a:p>
            <a:pPr marL="557213" lvl="1" indent="-214313">
              <a:buFont typeface="Arial" panose="020B0604020202020204" pitchFamily="34" charset="0"/>
              <a:buChar char="•"/>
            </a:pPr>
            <a:r>
              <a:rPr lang="en-US" sz="1200" dirty="0">
                <a:solidFill>
                  <a:srgbClr val="002060"/>
                </a:solidFill>
              </a:rPr>
              <a:t>Tracheal</a:t>
            </a:r>
          </a:p>
        </p:txBody>
      </p:sp>
      <p:sp>
        <p:nvSpPr>
          <p:cNvPr id="5" name="TextBox 4">
            <a:extLst>
              <a:ext uri="{FF2B5EF4-FFF2-40B4-BE49-F238E27FC236}">
                <a16:creationId xmlns:a16="http://schemas.microsoft.com/office/drawing/2014/main" id="{75F0FB8E-5D75-4FC0-BFD5-F70DAEA4A04C}"/>
              </a:ext>
            </a:extLst>
          </p:cNvPr>
          <p:cNvSpPr txBox="1"/>
          <p:nvPr/>
        </p:nvSpPr>
        <p:spPr>
          <a:xfrm>
            <a:off x="584875" y="2487854"/>
            <a:ext cx="6820555" cy="1754326"/>
          </a:xfrm>
          <a:prstGeom prst="rect">
            <a:avLst/>
          </a:prstGeom>
          <a:noFill/>
        </p:spPr>
        <p:txBody>
          <a:bodyPr wrap="square" rtlCol="0">
            <a:spAutoFit/>
          </a:bodyPr>
          <a:lstStyle/>
          <a:p>
            <a:r>
              <a:rPr lang="en-US" sz="1200" dirty="0">
                <a:solidFill>
                  <a:srgbClr val="002060"/>
                </a:solidFill>
              </a:rPr>
              <a:t>A  suction machine includes a collection bottle with lid and tubing.  Suction extension tubing connects the catheter to the machine/jar and is the path for the secretions. </a:t>
            </a:r>
          </a:p>
          <a:p>
            <a:endParaRPr lang="en-US" sz="1200" dirty="0">
              <a:solidFill>
                <a:srgbClr val="002060"/>
              </a:solidFill>
            </a:endParaRPr>
          </a:p>
          <a:p>
            <a:r>
              <a:rPr lang="en-US" sz="1200" dirty="0">
                <a:solidFill>
                  <a:srgbClr val="002060"/>
                </a:solidFill>
              </a:rPr>
              <a:t>A stiff plastic tube called a catheter or </a:t>
            </a:r>
            <a:r>
              <a:rPr lang="en-US" sz="1200" dirty="0" err="1">
                <a:solidFill>
                  <a:srgbClr val="002060"/>
                </a:solidFill>
              </a:rPr>
              <a:t>yankauer</a:t>
            </a:r>
            <a:r>
              <a:rPr lang="en-US" sz="1200" dirty="0">
                <a:solidFill>
                  <a:srgbClr val="002060"/>
                </a:solidFill>
              </a:rPr>
              <a:t>, is used to suction secretions out of the mouth and throat of a patient who is not strong enough to cough up secretions or when there is a tendency to aspirate (choke on) secretions. </a:t>
            </a:r>
          </a:p>
          <a:p>
            <a:endParaRPr lang="en-US" sz="1200" dirty="0">
              <a:solidFill>
                <a:srgbClr val="002060"/>
              </a:solidFill>
            </a:endParaRPr>
          </a:p>
          <a:p>
            <a:r>
              <a:rPr lang="en-US" sz="1200" dirty="0">
                <a:solidFill>
                  <a:srgbClr val="002060"/>
                </a:solidFill>
              </a:rPr>
              <a:t>Thin, specially sized catheters are used for suctioning via the nose, trach tubes, or stomas. They are sized according to the medical “French” sizing system. </a:t>
            </a:r>
          </a:p>
        </p:txBody>
      </p:sp>
      <p:pic>
        <p:nvPicPr>
          <p:cNvPr id="6" name="Picture 5">
            <a:extLst>
              <a:ext uri="{FF2B5EF4-FFF2-40B4-BE49-F238E27FC236}">
                <a16:creationId xmlns:a16="http://schemas.microsoft.com/office/drawing/2014/main" id="{2C08BD30-29F4-474A-8FD6-5285FF372A48}"/>
              </a:ext>
            </a:extLst>
          </p:cNvPr>
          <p:cNvPicPr>
            <a:picLocks noChangeAspect="1"/>
          </p:cNvPicPr>
          <p:nvPr/>
        </p:nvPicPr>
        <p:blipFill>
          <a:blip r:embed="rId2"/>
          <a:stretch>
            <a:fillRect/>
          </a:stretch>
        </p:blipFill>
        <p:spPr>
          <a:xfrm>
            <a:off x="5926946" y="4079438"/>
            <a:ext cx="1731154" cy="1723726"/>
          </a:xfrm>
          <a:prstGeom prst="rect">
            <a:avLst/>
          </a:prstGeom>
        </p:spPr>
      </p:pic>
      <p:pic>
        <p:nvPicPr>
          <p:cNvPr id="7" name="Picture 6">
            <a:extLst>
              <a:ext uri="{FF2B5EF4-FFF2-40B4-BE49-F238E27FC236}">
                <a16:creationId xmlns:a16="http://schemas.microsoft.com/office/drawing/2014/main" id="{A9D2692C-D176-4F4B-B868-FB4BBAF01E22}"/>
              </a:ext>
            </a:extLst>
          </p:cNvPr>
          <p:cNvPicPr>
            <a:picLocks noChangeAspect="1"/>
          </p:cNvPicPr>
          <p:nvPr/>
        </p:nvPicPr>
        <p:blipFill rotWithShape="1">
          <a:blip r:embed="rId3"/>
          <a:srcRect l="28103"/>
          <a:stretch/>
        </p:blipFill>
        <p:spPr>
          <a:xfrm>
            <a:off x="2502131" y="4213099"/>
            <a:ext cx="4290392" cy="1456403"/>
          </a:xfrm>
          <a:prstGeom prst="rect">
            <a:avLst/>
          </a:prstGeom>
        </p:spPr>
      </p:pic>
      <p:pic>
        <p:nvPicPr>
          <p:cNvPr id="8" name="Picture 7">
            <a:extLst>
              <a:ext uri="{FF2B5EF4-FFF2-40B4-BE49-F238E27FC236}">
                <a16:creationId xmlns:a16="http://schemas.microsoft.com/office/drawing/2014/main" id="{F9242D36-35F1-4FFA-8AC5-A364A2E6F51D}"/>
              </a:ext>
            </a:extLst>
          </p:cNvPr>
          <p:cNvPicPr>
            <a:picLocks noChangeAspect="1"/>
          </p:cNvPicPr>
          <p:nvPr/>
        </p:nvPicPr>
        <p:blipFill>
          <a:blip r:embed="rId4"/>
          <a:stretch>
            <a:fillRect/>
          </a:stretch>
        </p:blipFill>
        <p:spPr>
          <a:xfrm>
            <a:off x="768160" y="4213099"/>
            <a:ext cx="1435480" cy="1272973"/>
          </a:xfrm>
          <a:prstGeom prst="rect">
            <a:avLst/>
          </a:prstGeom>
        </p:spPr>
      </p:pic>
    </p:spTree>
    <p:extLst>
      <p:ext uri="{BB962C8B-B14F-4D97-AF65-F5344CB8AC3E}">
        <p14:creationId xmlns:p14="http://schemas.microsoft.com/office/powerpoint/2010/main" val="674536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225F8-7D0C-4B04-AE7B-EE693CB57BB2}"/>
              </a:ext>
            </a:extLst>
          </p:cNvPr>
          <p:cNvSpPr>
            <a:spLocks noGrp="1"/>
          </p:cNvSpPr>
          <p:nvPr>
            <p:ph type="title"/>
          </p:nvPr>
        </p:nvSpPr>
        <p:spPr/>
        <p:txBody>
          <a:bodyPr/>
          <a:lstStyle/>
          <a:p>
            <a:r>
              <a:rPr lang="en-US" dirty="0"/>
              <a:t>Heavy-Duty Product Offering</a:t>
            </a:r>
          </a:p>
        </p:txBody>
      </p:sp>
      <p:sp>
        <p:nvSpPr>
          <p:cNvPr id="3" name="Rectangle 2">
            <a:extLst>
              <a:ext uri="{FF2B5EF4-FFF2-40B4-BE49-F238E27FC236}">
                <a16:creationId xmlns:a16="http://schemas.microsoft.com/office/drawing/2014/main" id="{3F0612C5-6B4A-401F-8879-760855A7A387}"/>
              </a:ext>
            </a:extLst>
          </p:cNvPr>
          <p:cNvSpPr/>
          <p:nvPr/>
        </p:nvSpPr>
        <p:spPr>
          <a:xfrm>
            <a:off x="457200" y="904417"/>
            <a:ext cx="2460171" cy="369332"/>
          </a:xfrm>
          <a:prstGeom prst="rect">
            <a:avLst/>
          </a:prstGeom>
        </p:spPr>
        <p:txBody>
          <a:bodyPr wrap="square">
            <a:spAutoFit/>
          </a:bodyPr>
          <a:lstStyle/>
          <a:p>
            <a:r>
              <a:rPr lang="en-US" dirty="0">
                <a:solidFill>
                  <a:srgbClr val="002060"/>
                </a:solidFill>
                <a:latin typeface="Calibri" panose="020F0502020204030204" pitchFamily="34" charset="0"/>
              </a:rPr>
              <a:t>Heavy Duty Aspirator </a:t>
            </a:r>
            <a:endParaRPr lang="en-US" sz="4000" dirty="0">
              <a:solidFill>
                <a:srgbClr val="002060"/>
              </a:solidFill>
            </a:endParaRPr>
          </a:p>
        </p:txBody>
      </p:sp>
      <p:sp>
        <p:nvSpPr>
          <p:cNvPr id="4" name="TextBox 3">
            <a:extLst>
              <a:ext uri="{FF2B5EF4-FFF2-40B4-BE49-F238E27FC236}">
                <a16:creationId xmlns:a16="http://schemas.microsoft.com/office/drawing/2014/main" id="{5AD4A412-CCCC-44E8-9CBF-4825FC60F6E8}"/>
              </a:ext>
            </a:extLst>
          </p:cNvPr>
          <p:cNvSpPr txBox="1"/>
          <p:nvPr/>
        </p:nvSpPr>
        <p:spPr>
          <a:xfrm>
            <a:off x="3265714" y="3856089"/>
            <a:ext cx="5695406" cy="2062103"/>
          </a:xfrm>
          <a:prstGeom prst="rect">
            <a:avLst/>
          </a:prstGeom>
          <a:noFill/>
        </p:spPr>
        <p:txBody>
          <a:bodyPr wrap="square" rtlCol="0">
            <a:spAutoFit/>
          </a:bodyPr>
          <a:lstStyle/>
          <a:p>
            <a:r>
              <a:rPr lang="en-US" sz="1600" b="1" dirty="0">
                <a:solidFill>
                  <a:srgbClr val="002060"/>
                </a:solidFill>
              </a:rPr>
              <a:t>Features and Benefits</a:t>
            </a:r>
          </a:p>
          <a:p>
            <a:pPr marL="285750" indent="-285750">
              <a:buFont typeface="Arial" panose="020B0604020202020204" pitchFamily="34" charset="0"/>
              <a:buChar char="•"/>
            </a:pPr>
            <a:r>
              <a:rPr lang="en-US" sz="1400" dirty="0">
                <a:solidFill>
                  <a:srgbClr val="002060"/>
                </a:solidFill>
              </a:rPr>
              <a:t>Filter design helps prevent contamination</a:t>
            </a:r>
          </a:p>
          <a:p>
            <a:pPr marL="285750" indent="-285750">
              <a:buFont typeface="Arial" panose="020B0604020202020204" pitchFamily="34" charset="0"/>
              <a:buChar char="•"/>
            </a:pPr>
            <a:r>
              <a:rPr lang="en-US" sz="1400" dirty="0">
                <a:solidFill>
                  <a:srgbClr val="002060"/>
                </a:solidFill>
              </a:rPr>
              <a:t>High quality vacuum regulator and anti-vibration vacuum gauge setting</a:t>
            </a:r>
          </a:p>
          <a:p>
            <a:pPr marL="285750" indent="-285750">
              <a:buFont typeface="Arial" panose="020B0604020202020204" pitchFamily="34" charset="0"/>
              <a:buChar char="•"/>
            </a:pPr>
            <a:r>
              <a:rPr lang="en-US" sz="1400" dirty="0">
                <a:solidFill>
                  <a:srgbClr val="002060"/>
                </a:solidFill>
              </a:rPr>
              <a:t>Oil-free, permanent lubrication</a:t>
            </a:r>
          </a:p>
          <a:p>
            <a:pPr marL="285750" indent="-285750">
              <a:buFont typeface="Arial" panose="020B0604020202020204" pitchFamily="34" charset="0"/>
              <a:buChar char="•"/>
            </a:pPr>
            <a:r>
              <a:rPr lang="en-US" sz="1400" dirty="0">
                <a:solidFill>
                  <a:srgbClr val="002060"/>
                </a:solidFill>
              </a:rPr>
              <a:t>Collection bottle with overflow protection</a:t>
            </a:r>
          </a:p>
          <a:p>
            <a:pPr marL="285750" indent="-285750">
              <a:buFont typeface="Arial" panose="020B0604020202020204" pitchFamily="34" charset="0"/>
              <a:buChar char="•"/>
            </a:pPr>
            <a:r>
              <a:rPr lang="en-US" sz="1400" dirty="0">
                <a:solidFill>
                  <a:srgbClr val="002060"/>
                </a:solidFill>
              </a:rPr>
              <a:t>Superior performance and high reliability for continuous operation </a:t>
            </a:r>
          </a:p>
          <a:p>
            <a:pPr marL="285750" indent="-285750">
              <a:buFont typeface="Arial" panose="020B0604020202020204" pitchFamily="34" charset="0"/>
              <a:buChar char="•"/>
            </a:pPr>
            <a:r>
              <a:rPr lang="en-US" sz="1400" dirty="0">
                <a:solidFill>
                  <a:srgbClr val="002060"/>
                </a:solidFill>
              </a:rPr>
              <a:t>Easy carry and cleaning </a:t>
            </a:r>
          </a:p>
          <a:p>
            <a:pPr marL="285750" indent="-285750">
              <a:buFont typeface="Arial" panose="020B0604020202020204" pitchFamily="34" charset="0"/>
              <a:buChar char="•"/>
            </a:pPr>
            <a:r>
              <a:rPr lang="en-US" sz="1400" dirty="0">
                <a:solidFill>
                  <a:srgbClr val="002060"/>
                </a:solidFill>
              </a:rPr>
              <a:t>Warranty: </a:t>
            </a:r>
            <a:r>
              <a:rPr lang="en-US" sz="1400">
                <a:solidFill>
                  <a:srgbClr val="002060"/>
                </a:solidFill>
              </a:rPr>
              <a:t>Limited lifetime </a:t>
            </a:r>
            <a:endParaRPr lang="en-US" sz="1400" dirty="0">
              <a:solidFill>
                <a:srgbClr val="002060"/>
              </a:solidFill>
            </a:endParaRPr>
          </a:p>
          <a:p>
            <a:pPr marL="285750" indent="-285750">
              <a:buFont typeface="Arial" panose="020B0604020202020204" pitchFamily="34" charset="0"/>
              <a:buChar char="•"/>
            </a:pPr>
            <a:r>
              <a:rPr lang="en-US" sz="1400" dirty="0" err="1">
                <a:solidFill>
                  <a:srgbClr val="002060"/>
                </a:solidFill>
              </a:rPr>
              <a:t>HCPCS</a:t>
            </a:r>
            <a:r>
              <a:rPr lang="en-US" sz="1400" dirty="0">
                <a:solidFill>
                  <a:srgbClr val="002060"/>
                </a:solidFill>
              </a:rPr>
              <a:t> Code: </a:t>
            </a:r>
            <a:r>
              <a:rPr lang="en-US" sz="1400" dirty="0" err="1">
                <a:solidFill>
                  <a:srgbClr val="002060"/>
                </a:solidFill>
              </a:rPr>
              <a:t>E0600</a:t>
            </a:r>
            <a:r>
              <a:rPr lang="en-US" sz="1400" dirty="0">
                <a:solidFill>
                  <a:srgbClr val="002060"/>
                </a:solidFill>
              </a:rPr>
              <a:t>* </a:t>
            </a:r>
          </a:p>
        </p:txBody>
      </p:sp>
      <p:pic>
        <p:nvPicPr>
          <p:cNvPr id="5" name="Picture 4">
            <a:extLst>
              <a:ext uri="{FF2B5EF4-FFF2-40B4-BE49-F238E27FC236}">
                <a16:creationId xmlns:a16="http://schemas.microsoft.com/office/drawing/2014/main" id="{CCD465DB-C9A4-491C-B83C-80A84CE7ABF7}"/>
              </a:ext>
            </a:extLst>
          </p:cNvPr>
          <p:cNvPicPr>
            <a:picLocks noChangeAspect="1"/>
          </p:cNvPicPr>
          <p:nvPr/>
        </p:nvPicPr>
        <p:blipFill rotWithShape="1">
          <a:blip r:embed="rId2"/>
          <a:srcRect l="3767" t="12648"/>
          <a:stretch/>
        </p:blipFill>
        <p:spPr>
          <a:xfrm>
            <a:off x="627017" y="1467764"/>
            <a:ext cx="3141661" cy="2386148"/>
          </a:xfrm>
          <a:prstGeom prst="rect">
            <a:avLst/>
          </a:prstGeom>
        </p:spPr>
      </p:pic>
    </p:spTree>
    <p:extLst>
      <p:ext uri="{BB962C8B-B14F-4D97-AF65-F5344CB8AC3E}">
        <p14:creationId xmlns:p14="http://schemas.microsoft.com/office/powerpoint/2010/main" val="1774502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D521E-6E2C-46D0-80D5-C8CA266F6A00}"/>
              </a:ext>
            </a:extLst>
          </p:cNvPr>
          <p:cNvSpPr>
            <a:spLocks noGrp="1"/>
          </p:cNvSpPr>
          <p:nvPr>
            <p:ph type="title"/>
          </p:nvPr>
        </p:nvSpPr>
        <p:spPr/>
        <p:txBody>
          <a:bodyPr/>
          <a:lstStyle/>
          <a:p>
            <a:r>
              <a:rPr lang="en-US" dirty="0"/>
              <a:t>Heavy-Duty Product Offering</a:t>
            </a:r>
          </a:p>
        </p:txBody>
      </p:sp>
      <p:pic>
        <p:nvPicPr>
          <p:cNvPr id="3" name="Picture 2" descr="http://www.cliqmedical.com/img/products/VC701_main_800px.png">
            <a:extLst>
              <a:ext uri="{FF2B5EF4-FFF2-40B4-BE49-F238E27FC236}">
                <a16:creationId xmlns:a16="http://schemas.microsoft.com/office/drawing/2014/main" id="{60ED577E-4B4A-4245-97DB-6B05932AD00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741" b="8410"/>
          <a:stretch/>
        </p:blipFill>
        <p:spPr bwMode="auto">
          <a:xfrm>
            <a:off x="5550292" y="1790386"/>
            <a:ext cx="2798618" cy="229061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FB298A5-D44C-4BFA-B078-410F5160BD44}"/>
              </a:ext>
            </a:extLst>
          </p:cNvPr>
          <p:cNvSpPr/>
          <p:nvPr/>
        </p:nvSpPr>
        <p:spPr>
          <a:xfrm>
            <a:off x="578141" y="1790386"/>
            <a:ext cx="4184650" cy="3616375"/>
          </a:xfrm>
          <a:prstGeom prst="rect">
            <a:avLst/>
          </a:prstGeom>
        </p:spPr>
        <p:txBody>
          <a:bodyPr wrap="square">
            <a:spAutoFit/>
          </a:bodyPr>
          <a:lstStyle/>
          <a:p>
            <a:r>
              <a:rPr lang="en-US" sz="1400" b="1" dirty="0">
                <a:solidFill>
                  <a:srgbClr val="002060"/>
                </a:solidFill>
                <a:latin typeface="Calibri" panose="020F0502020204030204" pitchFamily="34" charset="0"/>
              </a:rPr>
              <a:t>Features and Benefits</a:t>
            </a:r>
            <a:r>
              <a:rPr lang="en-US" sz="1100" dirty="0">
                <a:solidFill>
                  <a:srgbClr val="002060"/>
                </a:solidFill>
                <a:latin typeface="Calibri" panose="020F0502020204030204" pitchFamily="34" charset="0"/>
              </a:rPr>
              <a:t>	</a:t>
            </a:r>
          </a:p>
          <a:p>
            <a:r>
              <a:rPr lang="en-US" sz="1200" dirty="0">
                <a:solidFill>
                  <a:srgbClr val="002060"/>
                </a:solidFill>
                <a:latin typeface="Calibri" panose="020F0502020204030204" pitchFamily="34" charset="0"/>
              </a:rPr>
              <a:t>Max Air Flow:  -15-17 LPM 	</a:t>
            </a:r>
          </a:p>
          <a:p>
            <a:r>
              <a:rPr lang="fr-FR" sz="1200" dirty="0">
                <a:solidFill>
                  <a:srgbClr val="002060"/>
                </a:solidFill>
                <a:latin typeface="Calibri" panose="020F0502020204030204" pitchFamily="34" charset="0"/>
              </a:rPr>
              <a:t>Max Vacuum Pressure:  -675 </a:t>
            </a:r>
            <a:r>
              <a:rPr lang="fr-FR" sz="1200" dirty="0" err="1">
                <a:solidFill>
                  <a:srgbClr val="002060"/>
                </a:solidFill>
                <a:latin typeface="Calibri" panose="020F0502020204030204" pitchFamily="34" charset="0"/>
              </a:rPr>
              <a:t>mmHg</a:t>
            </a:r>
            <a:r>
              <a:rPr lang="fr-FR" sz="1200" dirty="0">
                <a:solidFill>
                  <a:srgbClr val="002060"/>
                </a:solidFill>
                <a:latin typeface="Calibri" panose="020F0502020204030204" pitchFamily="34" charset="0"/>
              </a:rPr>
              <a:t> 	</a:t>
            </a:r>
          </a:p>
          <a:p>
            <a:r>
              <a:rPr lang="en-US" sz="1200" dirty="0">
                <a:solidFill>
                  <a:srgbClr val="002060"/>
                </a:solidFill>
                <a:latin typeface="Calibri" panose="020F0502020204030204" pitchFamily="34" charset="0"/>
              </a:rPr>
              <a:t>Pressure Display:  Analog Gauge 	</a:t>
            </a:r>
          </a:p>
          <a:p>
            <a:r>
              <a:rPr lang="en-US" sz="1200" dirty="0">
                <a:solidFill>
                  <a:srgbClr val="002060"/>
                </a:solidFill>
                <a:latin typeface="Calibri" panose="020F0502020204030204" pitchFamily="34" charset="0"/>
              </a:rPr>
              <a:t>Weight:  7.7 </a:t>
            </a:r>
            <a:r>
              <a:rPr lang="en-US" sz="1200" dirty="0" err="1">
                <a:solidFill>
                  <a:srgbClr val="002060"/>
                </a:solidFill>
                <a:latin typeface="Calibri" panose="020F0502020204030204" pitchFamily="34" charset="0"/>
              </a:rPr>
              <a:t>lbs</a:t>
            </a:r>
            <a:r>
              <a:rPr lang="en-US" sz="1200" dirty="0">
                <a:solidFill>
                  <a:srgbClr val="002060"/>
                </a:solidFill>
                <a:latin typeface="Calibri" panose="020F0502020204030204" pitchFamily="34" charset="0"/>
              </a:rPr>
              <a:t> 	</a:t>
            </a:r>
          </a:p>
          <a:p>
            <a:r>
              <a:rPr lang="fr-FR" sz="1200" dirty="0">
                <a:solidFill>
                  <a:srgbClr val="002060"/>
                </a:solidFill>
                <a:latin typeface="Calibri" panose="020F0502020204030204" pitchFamily="34" charset="0"/>
              </a:rPr>
              <a:t>Product Dimensions:  13” x 6” x 8.25”</a:t>
            </a:r>
          </a:p>
          <a:p>
            <a:pPr lvl="0"/>
            <a:r>
              <a:rPr lang="fr-FR" sz="1200" dirty="0">
                <a:solidFill>
                  <a:srgbClr val="002060"/>
                </a:solidFill>
                <a:latin typeface="Calibri" panose="020F0502020204030204" pitchFamily="34" charset="0"/>
              </a:rPr>
              <a:t>Carton Dimensions:  14” x 7.5” x 9.75”</a:t>
            </a:r>
          </a:p>
          <a:p>
            <a:r>
              <a:rPr lang="en-US" sz="1200" dirty="0">
                <a:solidFill>
                  <a:srgbClr val="002060"/>
                </a:solidFill>
                <a:latin typeface="Calibri" panose="020F0502020204030204" pitchFamily="34" charset="0"/>
              </a:rPr>
              <a:t>Electrical Requirements:  110-120V/220-240V (50-60Hz) 	</a:t>
            </a:r>
          </a:p>
          <a:p>
            <a:r>
              <a:rPr lang="en-US" sz="1200" dirty="0">
                <a:solidFill>
                  <a:srgbClr val="002060"/>
                </a:solidFill>
                <a:latin typeface="Calibri" panose="020F0502020204030204" pitchFamily="34" charset="0"/>
              </a:rPr>
              <a:t>Power Cord Length:  6’ 	</a:t>
            </a:r>
          </a:p>
          <a:p>
            <a:r>
              <a:rPr lang="en-US" sz="1200" dirty="0">
                <a:solidFill>
                  <a:srgbClr val="002060"/>
                </a:solidFill>
                <a:latin typeface="Calibri" panose="020F0502020204030204" pitchFamily="34" charset="0"/>
              </a:rPr>
              <a:t>Operating Temperature:  32° - 104° F 	</a:t>
            </a:r>
          </a:p>
          <a:p>
            <a:r>
              <a:rPr lang="en-US" sz="1200" dirty="0">
                <a:solidFill>
                  <a:srgbClr val="002060"/>
                </a:solidFill>
                <a:latin typeface="Calibri" panose="020F0502020204030204" pitchFamily="34" charset="0"/>
              </a:rPr>
              <a:t>Operating Relative Humidity:  0-95% 	</a:t>
            </a:r>
          </a:p>
          <a:p>
            <a:r>
              <a:rPr lang="en-US" sz="1200" dirty="0">
                <a:solidFill>
                  <a:srgbClr val="002060"/>
                </a:solidFill>
                <a:latin typeface="Calibri" panose="020F0502020204030204" pitchFamily="34" charset="0"/>
              </a:rPr>
              <a:t>Storage and Transport Temp:  -40° - 158° F 	</a:t>
            </a:r>
          </a:p>
          <a:p>
            <a:r>
              <a:rPr lang="en-US" sz="1200" dirty="0">
                <a:solidFill>
                  <a:srgbClr val="002060"/>
                </a:solidFill>
                <a:latin typeface="Calibri" panose="020F0502020204030204" pitchFamily="34" charset="0"/>
              </a:rPr>
              <a:t>Storage and Transport Humidity:  0-95% 	</a:t>
            </a:r>
          </a:p>
          <a:p>
            <a:r>
              <a:rPr lang="en-US" sz="1200" dirty="0">
                <a:solidFill>
                  <a:srgbClr val="002060"/>
                </a:solidFill>
                <a:latin typeface="Calibri" panose="020F0502020204030204" pitchFamily="34" charset="0"/>
              </a:rPr>
              <a:t>Warranty:  Two Years 	</a:t>
            </a:r>
          </a:p>
          <a:p>
            <a:r>
              <a:rPr lang="en-US" sz="1200" dirty="0">
                <a:solidFill>
                  <a:srgbClr val="002060"/>
                </a:solidFill>
                <a:latin typeface="Calibri" panose="020F0502020204030204" pitchFamily="34" charset="0"/>
              </a:rPr>
              <a:t>HCPCS Code:  E0600 </a:t>
            </a:r>
          </a:p>
          <a:p>
            <a:r>
              <a:rPr lang="en-US" sz="1200" dirty="0">
                <a:solidFill>
                  <a:srgbClr val="002060"/>
                </a:solidFill>
                <a:latin typeface="Calibri" panose="020F0502020204030204" pitchFamily="34" charset="0"/>
              </a:rPr>
              <a:t>GTIN:  24712946603107</a:t>
            </a:r>
          </a:p>
          <a:p>
            <a:endParaRPr lang="en-US" sz="1200" dirty="0">
              <a:solidFill>
                <a:srgbClr val="002060"/>
              </a:solidFill>
              <a:latin typeface="Calibri" panose="020F0502020204030204" pitchFamily="34" charset="0"/>
            </a:endParaRPr>
          </a:p>
          <a:p>
            <a:r>
              <a:rPr lang="en-US" sz="1200" i="1" dirty="0">
                <a:solidFill>
                  <a:srgbClr val="002060"/>
                </a:solidFill>
                <a:latin typeface="Calibri" panose="020F0502020204030204" pitchFamily="34" charset="0"/>
              </a:rPr>
              <a:t>*In stock at Location 20</a:t>
            </a:r>
          </a:p>
          <a:p>
            <a:endParaRPr lang="en-US" sz="1100" i="1" dirty="0">
              <a:solidFill>
                <a:srgbClr val="002060"/>
              </a:solidFill>
              <a:latin typeface="Calibri" panose="020F0502020204030204" pitchFamily="34" charset="0"/>
            </a:endParaRPr>
          </a:p>
        </p:txBody>
      </p:sp>
      <p:pic>
        <p:nvPicPr>
          <p:cNvPr id="6" name="Picture 4" descr="http://www.cliqmedical.com/img/products/VC701_gauge_800px.png">
            <a:extLst>
              <a:ext uri="{FF2B5EF4-FFF2-40B4-BE49-F238E27FC236}">
                <a16:creationId xmlns:a16="http://schemas.microsoft.com/office/drawing/2014/main" id="{8322AF7F-58F7-4CBF-BDE6-B26AFD378F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2404" y="4232868"/>
            <a:ext cx="952132" cy="9521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6" descr="http://www.cliqmedical.com/img/products/VC701_foot_800px.png">
            <a:extLst>
              <a:ext uri="{FF2B5EF4-FFF2-40B4-BE49-F238E27FC236}">
                <a16:creationId xmlns:a16="http://schemas.microsoft.com/office/drawing/2014/main" id="{67C1823F-56CF-4A87-937D-A8D0BF90E92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3535" y="4232868"/>
            <a:ext cx="952132" cy="9521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Picture 8" descr="http://www.cliqmedical.com/img/products/VC701_back_800px.png">
            <a:extLst>
              <a:ext uri="{FF2B5EF4-FFF2-40B4-BE49-F238E27FC236}">
                <a16:creationId xmlns:a16="http://schemas.microsoft.com/office/drawing/2014/main" id="{E2D6ED85-8637-4027-9A5D-9F5A2130908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34667" y="4232868"/>
            <a:ext cx="952132" cy="9521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69B8A270-90B2-468D-A9DD-A41DB578863E}"/>
              </a:ext>
            </a:extLst>
          </p:cNvPr>
          <p:cNvSpPr/>
          <p:nvPr/>
        </p:nvSpPr>
        <p:spPr>
          <a:xfrm>
            <a:off x="457200" y="904417"/>
            <a:ext cx="8229599" cy="620115"/>
          </a:xfrm>
          <a:prstGeom prst="rect">
            <a:avLst/>
          </a:prstGeom>
        </p:spPr>
        <p:txBody>
          <a:bodyPr wrap="square">
            <a:spAutoFit/>
          </a:bodyPr>
          <a:lstStyle/>
          <a:p>
            <a:r>
              <a:rPr lang="en-US" sz="1100" dirty="0">
                <a:solidFill>
                  <a:srgbClr val="002060"/>
                </a:solidFill>
                <a:latin typeface="Calibri" panose="020F0502020204030204" pitchFamily="34" charset="0"/>
              </a:rPr>
              <a:t>The </a:t>
            </a:r>
            <a:r>
              <a:rPr lang="en-US" sz="1100" dirty="0" err="1">
                <a:solidFill>
                  <a:srgbClr val="002060"/>
                </a:solidFill>
                <a:latin typeface="Calibri" panose="020F0502020204030204" pitchFamily="34" charset="0"/>
              </a:rPr>
              <a:t>Cliq</a:t>
            </a:r>
            <a:r>
              <a:rPr lang="en-US" sz="1100" dirty="0">
                <a:solidFill>
                  <a:srgbClr val="002060"/>
                </a:solidFill>
                <a:latin typeface="Calibri" panose="020F0502020204030204" pitchFamily="34" charset="0"/>
              </a:rPr>
              <a:t> Aspirator is a single-cylinder aspirator producing high-vacuum, low-flow for medical suction. Portable and durable design. Includes 800 cc collection canister with overflow protection, microbial filter with ¼” hose barb, 2 silicone intermediate tubes and 6’ suction tubing. Suction cups leg mounts provide extra stability while in use. </a:t>
            </a:r>
            <a:endParaRPr lang="en-US" sz="2400" dirty="0">
              <a:solidFill>
                <a:srgbClr val="002060"/>
              </a:solidFill>
            </a:endParaRPr>
          </a:p>
        </p:txBody>
      </p:sp>
      <p:sp>
        <p:nvSpPr>
          <p:cNvPr id="10" name="TextBox 9">
            <a:extLst>
              <a:ext uri="{FF2B5EF4-FFF2-40B4-BE49-F238E27FC236}">
                <a16:creationId xmlns:a16="http://schemas.microsoft.com/office/drawing/2014/main" id="{09906908-E660-417F-960E-80B2EA61E6CA}"/>
              </a:ext>
            </a:extLst>
          </p:cNvPr>
          <p:cNvSpPr txBox="1"/>
          <p:nvPr/>
        </p:nvSpPr>
        <p:spPr>
          <a:xfrm>
            <a:off x="6621736" y="5336863"/>
            <a:ext cx="1261131" cy="307777"/>
          </a:xfrm>
          <a:prstGeom prst="rect">
            <a:avLst/>
          </a:prstGeom>
          <a:noFill/>
        </p:spPr>
        <p:txBody>
          <a:bodyPr wrap="square" rtlCol="0">
            <a:spAutoFit/>
          </a:bodyPr>
          <a:lstStyle/>
          <a:p>
            <a:r>
              <a:rPr lang="en-US" sz="1400" dirty="0" err="1">
                <a:solidFill>
                  <a:srgbClr val="002060"/>
                </a:solidFill>
              </a:rPr>
              <a:t>CF608</a:t>
            </a:r>
            <a:endParaRPr lang="en-US" sz="1400" dirty="0">
              <a:solidFill>
                <a:srgbClr val="002060"/>
              </a:solidFill>
            </a:endParaRPr>
          </a:p>
        </p:txBody>
      </p:sp>
    </p:spTree>
    <p:extLst>
      <p:ext uri="{BB962C8B-B14F-4D97-AF65-F5344CB8AC3E}">
        <p14:creationId xmlns:p14="http://schemas.microsoft.com/office/powerpoint/2010/main" val="1457682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25FF1-6701-4A6F-8284-AB65EE113672}"/>
              </a:ext>
            </a:extLst>
          </p:cNvPr>
          <p:cNvSpPr>
            <a:spLocks noGrp="1"/>
          </p:cNvSpPr>
          <p:nvPr>
            <p:ph type="title"/>
          </p:nvPr>
        </p:nvSpPr>
        <p:spPr/>
        <p:txBody>
          <a:bodyPr/>
          <a:lstStyle/>
          <a:p>
            <a:r>
              <a:rPr lang="en-US" dirty="0"/>
              <a:t>Lung Conditions </a:t>
            </a:r>
          </a:p>
        </p:txBody>
      </p:sp>
      <p:sp>
        <p:nvSpPr>
          <p:cNvPr id="3" name="TextBox 2">
            <a:extLst>
              <a:ext uri="{FF2B5EF4-FFF2-40B4-BE49-F238E27FC236}">
                <a16:creationId xmlns:a16="http://schemas.microsoft.com/office/drawing/2014/main" id="{71867E1D-2501-4FEF-85F0-CB373674A978}"/>
              </a:ext>
            </a:extLst>
          </p:cNvPr>
          <p:cNvSpPr txBox="1"/>
          <p:nvPr/>
        </p:nvSpPr>
        <p:spPr>
          <a:xfrm>
            <a:off x="316365" y="914400"/>
            <a:ext cx="4451577" cy="4478149"/>
          </a:xfrm>
          <a:prstGeom prst="rect">
            <a:avLst/>
          </a:prstGeom>
          <a:noFill/>
        </p:spPr>
        <p:txBody>
          <a:bodyPr wrap="square" rtlCol="0">
            <a:spAutoFit/>
          </a:bodyPr>
          <a:lstStyle/>
          <a:p>
            <a:r>
              <a:rPr lang="en-US" sz="1150" b="1" i="1" dirty="0">
                <a:solidFill>
                  <a:srgbClr val="002060"/>
                </a:solidFill>
              </a:rPr>
              <a:t>Chronic Obstructive Pulmonary Disease (COPD) </a:t>
            </a:r>
            <a:r>
              <a:rPr lang="en-US" sz="1150" i="1" dirty="0">
                <a:solidFill>
                  <a:srgbClr val="002060"/>
                </a:solidFill>
              </a:rPr>
              <a:t>– </a:t>
            </a:r>
            <a:r>
              <a:rPr lang="en-US" sz="1150" dirty="0">
                <a:solidFill>
                  <a:srgbClr val="002060"/>
                </a:solidFill>
              </a:rPr>
              <a:t>Chronic inflammatory lung disease that causes obstructed airflow from the lungs.  The most common cause is smoking.</a:t>
            </a:r>
          </a:p>
          <a:p>
            <a:r>
              <a:rPr lang="en-US" sz="1150" dirty="0">
                <a:solidFill>
                  <a:srgbClr val="002060"/>
                </a:solidFill>
              </a:rPr>
              <a:t>Symptoms include:</a:t>
            </a:r>
          </a:p>
          <a:p>
            <a:pPr marL="285750" indent="-285750">
              <a:buFont typeface="Arial" panose="020B0604020202020204" pitchFamily="34" charset="0"/>
              <a:buChar char="•"/>
            </a:pPr>
            <a:r>
              <a:rPr lang="en-US" sz="1150" dirty="0">
                <a:solidFill>
                  <a:srgbClr val="002060"/>
                </a:solidFill>
              </a:rPr>
              <a:t>Difficulty breathing</a:t>
            </a:r>
          </a:p>
          <a:p>
            <a:pPr marL="285750" indent="-285750">
              <a:buFont typeface="Arial" panose="020B0604020202020204" pitchFamily="34" charset="0"/>
              <a:buChar char="•"/>
            </a:pPr>
            <a:r>
              <a:rPr lang="en-US" sz="1150" dirty="0">
                <a:solidFill>
                  <a:srgbClr val="002060"/>
                </a:solidFill>
              </a:rPr>
              <a:t>Coughing</a:t>
            </a:r>
          </a:p>
          <a:p>
            <a:pPr marL="285750" indent="-285750">
              <a:buFont typeface="Arial" panose="020B0604020202020204" pitchFamily="34" charset="0"/>
              <a:buChar char="•"/>
            </a:pPr>
            <a:r>
              <a:rPr lang="en-US" sz="1150" dirty="0">
                <a:solidFill>
                  <a:srgbClr val="002060"/>
                </a:solidFill>
              </a:rPr>
              <a:t>Mucus production</a:t>
            </a:r>
          </a:p>
          <a:p>
            <a:pPr marL="285750" indent="-285750">
              <a:buFont typeface="Arial" panose="020B0604020202020204" pitchFamily="34" charset="0"/>
              <a:buChar char="•"/>
            </a:pPr>
            <a:r>
              <a:rPr lang="en-US" sz="1150" dirty="0">
                <a:solidFill>
                  <a:srgbClr val="002060"/>
                </a:solidFill>
              </a:rPr>
              <a:t>Wheezing </a:t>
            </a:r>
          </a:p>
          <a:p>
            <a:endParaRPr lang="en-US" sz="1150" i="1" dirty="0">
              <a:solidFill>
                <a:srgbClr val="002060"/>
              </a:solidFill>
            </a:endParaRPr>
          </a:p>
          <a:p>
            <a:r>
              <a:rPr lang="en-US" sz="1150" b="1" i="1" dirty="0">
                <a:solidFill>
                  <a:srgbClr val="002060"/>
                </a:solidFill>
              </a:rPr>
              <a:t>Emphysema</a:t>
            </a:r>
            <a:r>
              <a:rPr lang="en-US" sz="1150" i="1" dirty="0">
                <a:solidFill>
                  <a:srgbClr val="002060"/>
                </a:solidFill>
              </a:rPr>
              <a:t> – </a:t>
            </a:r>
            <a:r>
              <a:rPr lang="en-US" sz="1150" dirty="0">
                <a:solidFill>
                  <a:srgbClr val="002060"/>
                </a:solidFill>
              </a:rPr>
              <a:t>A form of COPD, the fragile walls between the lungs’ air sacs (alveoli) are damaged, trapping air in the lungs and making breathing difficult.</a:t>
            </a:r>
          </a:p>
          <a:p>
            <a:endParaRPr lang="en-US" sz="1150" i="1" dirty="0">
              <a:solidFill>
                <a:srgbClr val="002060"/>
              </a:solidFill>
            </a:endParaRPr>
          </a:p>
          <a:p>
            <a:r>
              <a:rPr lang="en-US" sz="1150" b="1" i="1" dirty="0">
                <a:solidFill>
                  <a:srgbClr val="002060"/>
                </a:solidFill>
              </a:rPr>
              <a:t>Chronic Bronchitis </a:t>
            </a:r>
            <a:r>
              <a:rPr lang="en-US" sz="1150" i="1" dirty="0">
                <a:solidFill>
                  <a:srgbClr val="002060"/>
                </a:solidFill>
              </a:rPr>
              <a:t>– </a:t>
            </a:r>
            <a:r>
              <a:rPr lang="en-US" sz="1150" dirty="0">
                <a:solidFill>
                  <a:srgbClr val="002060"/>
                </a:solidFill>
              </a:rPr>
              <a:t>A form of COPD, inflamed bronchial tubes produce a lot of mucus leading to coughing and difficulty breathing.</a:t>
            </a:r>
          </a:p>
          <a:p>
            <a:endParaRPr lang="en-US" sz="1150" i="1" dirty="0">
              <a:solidFill>
                <a:srgbClr val="002060"/>
              </a:solidFill>
            </a:endParaRPr>
          </a:p>
          <a:p>
            <a:r>
              <a:rPr lang="en-US" sz="1150" b="1" i="1" dirty="0">
                <a:solidFill>
                  <a:srgbClr val="002060"/>
                </a:solidFill>
              </a:rPr>
              <a:t>Cystic Fibrosis </a:t>
            </a:r>
            <a:r>
              <a:rPr lang="en-US" sz="1150" i="1" dirty="0">
                <a:solidFill>
                  <a:srgbClr val="002060"/>
                </a:solidFill>
              </a:rPr>
              <a:t>– </a:t>
            </a:r>
            <a:r>
              <a:rPr lang="en-US" sz="1150" dirty="0">
                <a:solidFill>
                  <a:srgbClr val="002060"/>
                </a:solidFill>
              </a:rPr>
              <a:t>A genetic disorder that causes severe damage to the lungs, digestive system and other organs.  Cystic Fibrosis affects the cells that produce mucus, sweat and digestive juices.  These fluids that are normally thin and slippery, acting as a lubricant, become thick and sticky in patients with Cystic Fibrosis.</a:t>
            </a:r>
          </a:p>
          <a:p>
            <a:endParaRPr lang="en-US" sz="1150" i="1" dirty="0">
              <a:solidFill>
                <a:srgbClr val="002060"/>
              </a:solidFill>
            </a:endParaRPr>
          </a:p>
          <a:p>
            <a:endParaRPr lang="en-US" sz="1400" i="1" dirty="0">
              <a:solidFill>
                <a:srgbClr val="002060"/>
              </a:solidFill>
            </a:endParaRPr>
          </a:p>
          <a:p>
            <a:endParaRPr lang="en-US" dirty="0">
              <a:solidFill>
                <a:srgbClr val="002060"/>
              </a:solidFill>
            </a:endParaRPr>
          </a:p>
        </p:txBody>
      </p:sp>
      <p:pic>
        <p:nvPicPr>
          <p:cNvPr id="4" name="Picture 3">
            <a:extLst>
              <a:ext uri="{FF2B5EF4-FFF2-40B4-BE49-F238E27FC236}">
                <a16:creationId xmlns:a16="http://schemas.microsoft.com/office/drawing/2014/main" id="{8BBCD501-8794-4834-92F9-72ADFCBB7096}"/>
              </a:ext>
            </a:extLst>
          </p:cNvPr>
          <p:cNvPicPr>
            <a:picLocks noChangeAspect="1"/>
          </p:cNvPicPr>
          <p:nvPr/>
        </p:nvPicPr>
        <p:blipFill>
          <a:blip r:embed="rId2"/>
          <a:stretch>
            <a:fillRect/>
          </a:stretch>
        </p:blipFill>
        <p:spPr>
          <a:xfrm>
            <a:off x="5867400" y="914400"/>
            <a:ext cx="3026238" cy="2521865"/>
          </a:xfrm>
          <a:prstGeom prst="rect">
            <a:avLst/>
          </a:prstGeom>
        </p:spPr>
      </p:pic>
      <p:pic>
        <p:nvPicPr>
          <p:cNvPr id="5" name="Picture 4">
            <a:extLst>
              <a:ext uri="{FF2B5EF4-FFF2-40B4-BE49-F238E27FC236}">
                <a16:creationId xmlns:a16="http://schemas.microsoft.com/office/drawing/2014/main" id="{9FA45575-5826-4F2F-ABEE-CBCB683D7EE8}"/>
              </a:ext>
            </a:extLst>
          </p:cNvPr>
          <p:cNvPicPr>
            <a:picLocks noChangeAspect="1"/>
          </p:cNvPicPr>
          <p:nvPr/>
        </p:nvPicPr>
        <p:blipFill>
          <a:blip r:embed="rId3"/>
          <a:stretch>
            <a:fillRect/>
          </a:stretch>
        </p:blipFill>
        <p:spPr>
          <a:xfrm>
            <a:off x="7053254" y="3551933"/>
            <a:ext cx="2090746" cy="2793237"/>
          </a:xfrm>
          <a:prstGeom prst="rect">
            <a:avLst/>
          </a:prstGeom>
        </p:spPr>
      </p:pic>
      <p:pic>
        <p:nvPicPr>
          <p:cNvPr id="6" name="Picture 5">
            <a:extLst>
              <a:ext uri="{FF2B5EF4-FFF2-40B4-BE49-F238E27FC236}">
                <a16:creationId xmlns:a16="http://schemas.microsoft.com/office/drawing/2014/main" id="{30EC53A9-4458-4D2B-B382-044A4B318FE9}"/>
              </a:ext>
            </a:extLst>
          </p:cNvPr>
          <p:cNvPicPr>
            <a:picLocks noChangeAspect="1"/>
          </p:cNvPicPr>
          <p:nvPr/>
        </p:nvPicPr>
        <p:blipFill>
          <a:blip r:embed="rId4"/>
          <a:stretch>
            <a:fillRect/>
          </a:stretch>
        </p:blipFill>
        <p:spPr>
          <a:xfrm>
            <a:off x="4854339" y="3551932"/>
            <a:ext cx="2026122" cy="2793237"/>
          </a:xfrm>
          <a:prstGeom prst="rect">
            <a:avLst/>
          </a:prstGeom>
        </p:spPr>
      </p:pic>
    </p:spTree>
    <p:extLst>
      <p:ext uri="{BB962C8B-B14F-4D97-AF65-F5344CB8AC3E}">
        <p14:creationId xmlns:p14="http://schemas.microsoft.com/office/powerpoint/2010/main" val="4128330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368DA-F857-4441-A104-64EFB43D203D}"/>
              </a:ext>
            </a:extLst>
          </p:cNvPr>
          <p:cNvSpPr>
            <a:spLocks noGrp="1"/>
          </p:cNvSpPr>
          <p:nvPr>
            <p:ph type="title"/>
          </p:nvPr>
        </p:nvSpPr>
        <p:spPr/>
        <p:txBody>
          <a:bodyPr/>
          <a:lstStyle/>
          <a:p>
            <a:r>
              <a:rPr lang="en-US" dirty="0"/>
              <a:t>Oxygen Therapy Overview </a:t>
            </a:r>
          </a:p>
        </p:txBody>
      </p:sp>
      <p:sp>
        <p:nvSpPr>
          <p:cNvPr id="3" name="TextBox 2">
            <a:extLst>
              <a:ext uri="{FF2B5EF4-FFF2-40B4-BE49-F238E27FC236}">
                <a16:creationId xmlns:a16="http://schemas.microsoft.com/office/drawing/2014/main" id="{FFC03595-42CC-4856-9AD7-8E35DCAD35D1}"/>
              </a:ext>
            </a:extLst>
          </p:cNvPr>
          <p:cNvSpPr txBox="1"/>
          <p:nvPr/>
        </p:nvSpPr>
        <p:spPr>
          <a:xfrm>
            <a:off x="154465" y="900332"/>
            <a:ext cx="8835069" cy="4832092"/>
          </a:xfrm>
          <a:prstGeom prst="rect">
            <a:avLst/>
          </a:prstGeom>
          <a:noFill/>
        </p:spPr>
        <p:txBody>
          <a:bodyPr wrap="square" rtlCol="0">
            <a:spAutoFit/>
          </a:bodyPr>
          <a:lstStyle/>
          <a:p>
            <a:r>
              <a:rPr lang="en-US" sz="1400" dirty="0">
                <a:solidFill>
                  <a:srgbClr val="002060"/>
                </a:solidFill>
              </a:rPr>
              <a:t>The earth’s air is made up of approximately 21% oxygen with the remainder being nitrogen and few trace elements. Our body cells must have energy to function and these cells get their energy from a combination of the food we eat and the oxygen that we breathe. </a:t>
            </a:r>
          </a:p>
          <a:p>
            <a:endParaRPr lang="en-US" sz="1400" dirty="0">
              <a:solidFill>
                <a:srgbClr val="002060"/>
              </a:solidFill>
            </a:endParaRPr>
          </a:p>
          <a:p>
            <a:r>
              <a:rPr lang="en-US" sz="1400" dirty="0">
                <a:solidFill>
                  <a:srgbClr val="002060"/>
                </a:solidFill>
              </a:rPr>
              <a:t>It is like the process of burning fuel, food is the fuel but it will only burn and produce energy in the presence of oxygen. When the cells don’t get enough oxygen, hypoxia occurs.</a:t>
            </a:r>
            <a:endParaRPr lang="en-US" sz="1400" b="1" i="1" dirty="0">
              <a:solidFill>
                <a:srgbClr val="002060"/>
              </a:solidFill>
            </a:endParaRPr>
          </a:p>
          <a:p>
            <a:endParaRPr lang="en-US" sz="1400" b="1" i="1" dirty="0">
              <a:solidFill>
                <a:srgbClr val="002060"/>
              </a:solidFill>
            </a:endParaRPr>
          </a:p>
          <a:p>
            <a:r>
              <a:rPr lang="en-US" sz="1400" b="1" i="1" dirty="0">
                <a:solidFill>
                  <a:srgbClr val="002060"/>
                </a:solidFill>
              </a:rPr>
              <a:t>Hypoxemia – </a:t>
            </a:r>
            <a:r>
              <a:rPr lang="en-US" sz="1400" dirty="0">
                <a:solidFill>
                  <a:srgbClr val="002060"/>
                </a:solidFill>
              </a:rPr>
              <a:t>(low O2 in blood) causes </a:t>
            </a:r>
            <a:r>
              <a:rPr lang="en-US" sz="1400" b="1" i="1" dirty="0">
                <a:solidFill>
                  <a:srgbClr val="002060"/>
                </a:solidFill>
              </a:rPr>
              <a:t>hypoxia</a:t>
            </a:r>
            <a:r>
              <a:rPr lang="en-US" sz="1400" dirty="0">
                <a:solidFill>
                  <a:srgbClr val="002060"/>
                </a:solidFill>
              </a:rPr>
              <a:t> (low O2 in tissue) when blood doesn’t carry enough oxygen throughout the body. The term hypoxia is sometimes used to describe both problems</a:t>
            </a:r>
            <a:r>
              <a:rPr lang="en-US" sz="1400" b="1" i="1" dirty="0">
                <a:solidFill>
                  <a:srgbClr val="002060"/>
                </a:solidFill>
              </a:rPr>
              <a:t>.</a:t>
            </a:r>
          </a:p>
          <a:p>
            <a:endParaRPr lang="en-US" sz="1400" b="1" i="1" dirty="0">
              <a:solidFill>
                <a:srgbClr val="002060"/>
              </a:solidFill>
            </a:endParaRPr>
          </a:p>
          <a:p>
            <a:r>
              <a:rPr lang="en-US" sz="1400" b="1" dirty="0">
                <a:solidFill>
                  <a:srgbClr val="002060"/>
                </a:solidFill>
              </a:rPr>
              <a:t>Causes of Hypoxia</a:t>
            </a:r>
          </a:p>
          <a:p>
            <a:pPr marL="285750" indent="-285750">
              <a:buFont typeface="Arial" panose="020B0604020202020204" pitchFamily="34" charset="0"/>
              <a:buChar char="•"/>
            </a:pPr>
            <a:r>
              <a:rPr lang="en-US" sz="1400" i="1" dirty="0">
                <a:solidFill>
                  <a:srgbClr val="002060"/>
                </a:solidFill>
              </a:rPr>
              <a:t>Lung diseases </a:t>
            </a:r>
            <a:r>
              <a:rPr lang="en-US" sz="1400" dirty="0">
                <a:solidFill>
                  <a:srgbClr val="002060"/>
                </a:solidFill>
              </a:rPr>
              <a:t>– COPD (emphysema, bronchitis) is the 3</a:t>
            </a:r>
            <a:r>
              <a:rPr lang="en-US" sz="1400" baseline="30000" dirty="0">
                <a:solidFill>
                  <a:srgbClr val="002060"/>
                </a:solidFill>
              </a:rPr>
              <a:t>rd</a:t>
            </a:r>
            <a:r>
              <a:rPr lang="en-US" sz="1400" dirty="0">
                <a:solidFill>
                  <a:srgbClr val="002060"/>
                </a:solidFill>
              </a:rPr>
              <a:t> leading cause of death in the U.S., 11 million people have been diagnosed and an estimated 24 million are undiagnosed</a:t>
            </a:r>
          </a:p>
          <a:p>
            <a:pPr marL="285750" indent="-285750">
              <a:buFont typeface="Arial" panose="020B0604020202020204" pitchFamily="34" charset="0"/>
              <a:buChar char="•"/>
            </a:pPr>
            <a:r>
              <a:rPr lang="en-US" sz="1400" i="1" dirty="0">
                <a:solidFill>
                  <a:srgbClr val="002060"/>
                </a:solidFill>
              </a:rPr>
              <a:t>Heart problems </a:t>
            </a:r>
            <a:r>
              <a:rPr lang="en-US" sz="1400" dirty="0">
                <a:solidFill>
                  <a:srgbClr val="002060"/>
                </a:solidFill>
              </a:rPr>
              <a:t>– Heart disease is the leading cause of death in the U.S., 26.6 million people have been diagnosed</a:t>
            </a:r>
          </a:p>
          <a:p>
            <a:pPr marL="285750" indent="-285750">
              <a:buFont typeface="Arial" panose="020B0604020202020204" pitchFamily="34" charset="0"/>
              <a:buChar char="•"/>
            </a:pPr>
            <a:r>
              <a:rPr lang="en-US" sz="1400" i="1" dirty="0">
                <a:solidFill>
                  <a:srgbClr val="002060"/>
                </a:solidFill>
              </a:rPr>
              <a:t>Severe asthma attack </a:t>
            </a:r>
            <a:r>
              <a:rPr lang="en-US" sz="1400" dirty="0">
                <a:solidFill>
                  <a:srgbClr val="002060"/>
                </a:solidFill>
              </a:rPr>
              <a:t>– 25 million people have been diagnosed with asthma</a:t>
            </a:r>
          </a:p>
          <a:p>
            <a:pPr marL="285750" indent="-285750">
              <a:buFont typeface="Arial" panose="020B0604020202020204" pitchFamily="34" charset="0"/>
              <a:buChar char="•"/>
            </a:pPr>
            <a:r>
              <a:rPr lang="en-US" sz="1400" i="1" dirty="0">
                <a:solidFill>
                  <a:srgbClr val="002060"/>
                </a:solidFill>
              </a:rPr>
              <a:t>Anemia</a:t>
            </a:r>
            <a:r>
              <a:rPr lang="en-US" sz="1400" dirty="0">
                <a:solidFill>
                  <a:srgbClr val="002060"/>
                </a:solidFill>
              </a:rPr>
              <a:t> – low number of red blood cells, which carry oxygen</a:t>
            </a:r>
          </a:p>
          <a:p>
            <a:pPr marL="285750" indent="-285750">
              <a:buFont typeface="Arial" panose="020B0604020202020204" pitchFamily="34" charset="0"/>
              <a:buChar char="•"/>
            </a:pPr>
            <a:endParaRPr lang="en-US" sz="1400" dirty="0">
              <a:solidFill>
                <a:srgbClr val="002060"/>
              </a:solidFill>
            </a:endParaRPr>
          </a:p>
          <a:p>
            <a:r>
              <a:rPr lang="en-US" sz="1400" dirty="0">
                <a:solidFill>
                  <a:srgbClr val="002060"/>
                </a:solidFill>
              </a:rPr>
              <a:t>Patients may need to use supplemental oxygen continuously, at night, or just while walking and exercising. </a:t>
            </a:r>
          </a:p>
          <a:p>
            <a:endParaRPr lang="en-US" sz="1400" dirty="0">
              <a:solidFill>
                <a:srgbClr val="002060"/>
              </a:solidFill>
            </a:endParaRPr>
          </a:p>
          <a:p>
            <a:r>
              <a:rPr lang="en-US" sz="1400" dirty="0">
                <a:solidFill>
                  <a:srgbClr val="002060"/>
                </a:solidFill>
              </a:rPr>
              <a:t>When used medically, oxygen is a prescription drug and requires a physician’s order for use. It can be supplied in a more concentrated form as a gas stored in oxygen tanks, from the use of an oxygen concentrator, or from a liquid oxygen system. </a:t>
            </a:r>
          </a:p>
        </p:txBody>
      </p:sp>
    </p:spTree>
    <p:extLst>
      <p:ext uri="{BB962C8B-B14F-4D97-AF65-F5344CB8AC3E}">
        <p14:creationId xmlns:p14="http://schemas.microsoft.com/office/powerpoint/2010/main" val="3972714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01111-6E34-4A9E-ACDC-33F2F1BBFFFC}"/>
              </a:ext>
            </a:extLst>
          </p:cNvPr>
          <p:cNvSpPr>
            <a:spLocks noGrp="1"/>
          </p:cNvSpPr>
          <p:nvPr>
            <p:ph type="title"/>
          </p:nvPr>
        </p:nvSpPr>
        <p:spPr/>
        <p:txBody>
          <a:bodyPr/>
          <a:lstStyle/>
          <a:p>
            <a:r>
              <a:rPr lang="en-US" dirty="0"/>
              <a:t>Oxygen Cylinders </a:t>
            </a:r>
          </a:p>
        </p:txBody>
      </p:sp>
      <p:sp>
        <p:nvSpPr>
          <p:cNvPr id="3" name="Rectangle 2">
            <a:extLst>
              <a:ext uri="{FF2B5EF4-FFF2-40B4-BE49-F238E27FC236}">
                <a16:creationId xmlns:a16="http://schemas.microsoft.com/office/drawing/2014/main" id="{17A2BCAF-98C5-4209-9050-873D1E4000D8}"/>
              </a:ext>
            </a:extLst>
          </p:cNvPr>
          <p:cNvSpPr/>
          <p:nvPr/>
        </p:nvSpPr>
        <p:spPr>
          <a:xfrm>
            <a:off x="381000" y="881063"/>
            <a:ext cx="6553200" cy="1569660"/>
          </a:xfrm>
          <a:prstGeom prst="rect">
            <a:avLst/>
          </a:prstGeom>
        </p:spPr>
        <p:txBody>
          <a:bodyPr wrap="square">
            <a:spAutoFit/>
          </a:bodyPr>
          <a:lstStyle/>
          <a:p>
            <a:endParaRPr lang="en-US" sz="1400" dirty="0">
              <a:solidFill>
                <a:srgbClr val="002060"/>
              </a:solidFill>
            </a:endParaRPr>
          </a:p>
          <a:p>
            <a:pPr marL="171450" indent="-171450">
              <a:buFont typeface="Arial" panose="020B0604020202020204" pitchFamily="34" charset="0"/>
              <a:buChar char="•"/>
            </a:pPr>
            <a:endParaRPr lang="en-US" sz="1400" dirty="0">
              <a:solidFill>
                <a:srgbClr val="002060"/>
              </a:solidFill>
            </a:endParaRPr>
          </a:p>
          <a:p>
            <a:pPr marL="171450" indent="-171450">
              <a:buFont typeface="Arial" panose="020B0604020202020204" pitchFamily="34" charset="0"/>
              <a:buChar char="•"/>
            </a:pPr>
            <a:endParaRPr lang="en-US" sz="1400" dirty="0">
              <a:solidFill>
                <a:srgbClr val="002060"/>
              </a:solidFill>
            </a:endParaRPr>
          </a:p>
          <a:p>
            <a:pPr marL="171450" indent="-171450">
              <a:buFont typeface="Arial" panose="020B0604020202020204" pitchFamily="34" charset="0"/>
              <a:buChar char="•"/>
            </a:pPr>
            <a:endParaRPr lang="en-US" sz="1400" dirty="0">
              <a:solidFill>
                <a:srgbClr val="002060"/>
              </a:solidFill>
            </a:endParaRPr>
          </a:p>
          <a:p>
            <a:endParaRPr lang="en-US" sz="1400" dirty="0">
              <a:solidFill>
                <a:srgbClr val="002060"/>
              </a:solidFill>
            </a:endParaRPr>
          </a:p>
          <a:p>
            <a:endParaRPr lang="en-US" sz="1200" dirty="0">
              <a:solidFill>
                <a:srgbClr val="002060"/>
              </a:solidFill>
            </a:endParaRPr>
          </a:p>
          <a:p>
            <a:endParaRPr lang="en-US" sz="1200" dirty="0">
              <a:solidFill>
                <a:srgbClr val="002060"/>
              </a:solidFill>
            </a:endParaRPr>
          </a:p>
        </p:txBody>
      </p:sp>
      <p:sp>
        <p:nvSpPr>
          <p:cNvPr id="4" name="TextBox 3">
            <a:extLst>
              <a:ext uri="{FF2B5EF4-FFF2-40B4-BE49-F238E27FC236}">
                <a16:creationId xmlns:a16="http://schemas.microsoft.com/office/drawing/2014/main" id="{33C0D2F7-ACFC-42C9-8C90-F32F86E61F9E}"/>
              </a:ext>
            </a:extLst>
          </p:cNvPr>
          <p:cNvSpPr txBox="1"/>
          <p:nvPr/>
        </p:nvSpPr>
        <p:spPr>
          <a:xfrm>
            <a:off x="248588" y="851110"/>
            <a:ext cx="8807450" cy="2462213"/>
          </a:xfrm>
          <a:prstGeom prst="rect">
            <a:avLst/>
          </a:prstGeom>
          <a:noFill/>
        </p:spPr>
        <p:txBody>
          <a:bodyPr wrap="square" rtlCol="0">
            <a:spAutoFit/>
          </a:bodyPr>
          <a:lstStyle/>
          <a:p>
            <a:r>
              <a:rPr lang="en-US" sz="1400" dirty="0">
                <a:solidFill>
                  <a:srgbClr val="002060"/>
                </a:solidFill>
              </a:rPr>
              <a:t>Oxygen cylinders, or tanks, store oxygen gas under great pressure.  They are available in several sizes, but most common are M6, C, D, and E.</a:t>
            </a:r>
          </a:p>
          <a:p>
            <a:endParaRPr lang="en-US" sz="1400" dirty="0">
              <a:solidFill>
                <a:srgbClr val="002060"/>
              </a:solidFill>
            </a:endParaRPr>
          </a:p>
          <a:p>
            <a:r>
              <a:rPr lang="en-US" sz="1400" dirty="0">
                <a:solidFill>
                  <a:srgbClr val="002060"/>
                </a:solidFill>
              </a:rPr>
              <a:t>Roscoe Medical currently offers Cylinders from two Manufacturers:</a:t>
            </a:r>
          </a:p>
          <a:p>
            <a:pPr marL="285750" indent="-285750">
              <a:buFont typeface="Arial" panose="020B0604020202020204" pitchFamily="34" charset="0"/>
              <a:buChar char="•"/>
            </a:pPr>
            <a:r>
              <a:rPr lang="en-US" sz="1400" dirty="0">
                <a:solidFill>
                  <a:srgbClr val="002060"/>
                </a:solidFill>
              </a:rPr>
              <a:t>Catalina Cylinders for private label – cylinders are aluminum and come standard with Young Do valves, made in Korea.  Sherwood valves are available upon request.</a:t>
            </a:r>
          </a:p>
          <a:p>
            <a:pPr marL="285750" indent="-285750">
              <a:buFont typeface="Arial" panose="020B0604020202020204" pitchFamily="34" charset="0"/>
              <a:buChar char="•"/>
            </a:pPr>
            <a:r>
              <a:rPr lang="en-US" sz="1400" dirty="0">
                <a:solidFill>
                  <a:srgbClr val="002060"/>
                </a:solidFill>
              </a:rPr>
              <a:t>Metal Impact, LLC – cylinders are aluminum</a:t>
            </a:r>
          </a:p>
          <a:p>
            <a:endParaRPr lang="en-US" sz="1400" b="1" i="1" dirty="0">
              <a:solidFill>
                <a:srgbClr val="002060"/>
              </a:solidFill>
            </a:endParaRPr>
          </a:p>
          <a:p>
            <a:r>
              <a:rPr lang="en-US" sz="1400" b="1" dirty="0">
                <a:solidFill>
                  <a:srgbClr val="002060"/>
                </a:solidFill>
              </a:rPr>
              <a:t>3 Types of Valves</a:t>
            </a:r>
          </a:p>
          <a:p>
            <a:endParaRPr lang="en-US" sz="1400" b="1" dirty="0">
              <a:solidFill>
                <a:srgbClr val="002060"/>
              </a:solidFill>
            </a:endParaRPr>
          </a:p>
          <a:p>
            <a:endParaRPr lang="en-US" sz="1400" dirty="0">
              <a:solidFill>
                <a:srgbClr val="002060"/>
              </a:solidFill>
            </a:endParaRPr>
          </a:p>
        </p:txBody>
      </p:sp>
      <p:pic>
        <p:nvPicPr>
          <p:cNvPr id="5" name="Picture 4">
            <a:extLst>
              <a:ext uri="{FF2B5EF4-FFF2-40B4-BE49-F238E27FC236}">
                <a16:creationId xmlns:a16="http://schemas.microsoft.com/office/drawing/2014/main" id="{BE36F264-A5E9-47A6-916F-9E72310C9849}"/>
              </a:ext>
            </a:extLst>
          </p:cNvPr>
          <p:cNvPicPr>
            <a:picLocks noChangeAspect="1"/>
          </p:cNvPicPr>
          <p:nvPr/>
        </p:nvPicPr>
        <p:blipFill>
          <a:blip r:embed="rId2"/>
          <a:stretch>
            <a:fillRect/>
          </a:stretch>
        </p:blipFill>
        <p:spPr>
          <a:xfrm>
            <a:off x="381000" y="3041006"/>
            <a:ext cx="730250" cy="2074574"/>
          </a:xfrm>
          <a:prstGeom prst="rect">
            <a:avLst/>
          </a:prstGeom>
        </p:spPr>
      </p:pic>
      <p:pic>
        <p:nvPicPr>
          <p:cNvPr id="6" name="Picture 5">
            <a:extLst>
              <a:ext uri="{FF2B5EF4-FFF2-40B4-BE49-F238E27FC236}">
                <a16:creationId xmlns:a16="http://schemas.microsoft.com/office/drawing/2014/main" id="{F98E14A7-D458-4417-92EB-B7D214F0CF27}"/>
              </a:ext>
            </a:extLst>
          </p:cNvPr>
          <p:cNvPicPr>
            <a:picLocks noChangeAspect="1"/>
          </p:cNvPicPr>
          <p:nvPr/>
        </p:nvPicPr>
        <p:blipFill>
          <a:blip r:embed="rId3"/>
          <a:stretch>
            <a:fillRect/>
          </a:stretch>
        </p:blipFill>
        <p:spPr>
          <a:xfrm>
            <a:off x="1828800" y="3062027"/>
            <a:ext cx="829975" cy="2143501"/>
          </a:xfrm>
          <a:prstGeom prst="rect">
            <a:avLst/>
          </a:prstGeom>
        </p:spPr>
      </p:pic>
      <p:pic>
        <p:nvPicPr>
          <p:cNvPr id="7" name="Picture 6">
            <a:extLst>
              <a:ext uri="{FF2B5EF4-FFF2-40B4-BE49-F238E27FC236}">
                <a16:creationId xmlns:a16="http://schemas.microsoft.com/office/drawing/2014/main" id="{669BC158-A315-461B-9B00-1A224724EBC8}"/>
              </a:ext>
            </a:extLst>
          </p:cNvPr>
          <p:cNvPicPr>
            <a:picLocks noChangeAspect="1"/>
          </p:cNvPicPr>
          <p:nvPr/>
        </p:nvPicPr>
        <p:blipFill>
          <a:blip r:embed="rId4"/>
          <a:stretch>
            <a:fillRect/>
          </a:stretch>
        </p:blipFill>
        <p:spPr>
          <a:xfrm>
            <a:off x="3200400" y="3041006"/>
            <a:ext cx="959740" cy="2137603"/>
          </a:xfrm>
          <a:prstGeom prst="rect">
            <a:avLst/>
          </a:prstGeom>
        </p:spPr>
      </p:pic>
      <p:sp>
        <p:nvSpPr>
          <p:cNvPr id="8" name="TextBox 7">
            <a:extLst>
              <a:ext uri="{FF2B5EF4-FFF2-40B4-BE49-F238E27FC236}">
                <a16:creationId xmlns:a16="http://schemas.microsoft.com/office/drawing/2014/main" id="{03A1BED4-9C0A-45AA-95E6-DF1426E19908}"/>
              </a:ext>
            </a:extLst>
          </p:cNvPr>
          <p:cNvSpPr txBox="1"/>
          <p:nvPr/>
        </p:nvSpPr>
        <p:spPr>
          <a:xfrm>
            <a:off x="248588" y="5115580"/>
            <a:ext cx="982375" cy="523220"/>
          </a:xfrm>
          <a:prstGeom prst="rect">
            <a:avLst/>
          </a:prstGeom>
          <a:noFill/>
        </p:spPr>
        <p:txBody>
          <a:bodyPr wrap="square" rtlCol="0">
            <a:spAutoFit/>
          </a:bodyPr>
          <a:lstStyle/>
          <a:p>
            <a:pPr algn="ctr"/>
            <a:r>
              <a:rPr lang="en-US" sz="1400" dirty="0">
                <a:solidFill>
                  <a:srgbClr val="002060"/>
                </a:solidFill>
              </a:rPr>
              <a:t>Toggle </a:t>
            </a:r>
          </a:p>
          <a:p>
            <a:pPr algn="ctr"/>
            <a:r>
              <a:rPr lang="en-US" sz="1400" dirty="0">
                <a:solidFill>
                  <a:srgbClr val="002060"/>
                </a:solidFill>
              </a:rPr>
              <a:t>CGA-870</a:t>
            </a:r>
          </a:p>
        </p:txBody>
      </p:sp>
      <p:sp>
        <p:nvSpPr>
          <p:cNvPr id="9" name="TextBox 8">
            <a:extLst>
              <a:ext uri="{FF2B5EF4-FFF2-40B4-BE49-F238E27FC236}">
                <a16:creationId xmlns:a16="http://schemas.microsoft.com/office/drawing/2014/main" id="{6CD34AC5-843D-484E-99A4-AD49AD2CB781}"/>
              </a:ext>
            </a:extLst>
          </p:cNvPr>
          <p:cNvSpPr txBox="1"/>
          <p:nvPr/>
        </p:nvSpPr>
        <p:spPr>
          <a:xfrm>
            <a:off x="1820575" y="5115580"/>
            <a:ext cx="838200" cy="523220"/>
          </a:xfrm>
          <a:prstGeom prst="rect">
            <a:avLst/>
          </a:prstGeom>
          <a:noFill/>
        </p:spPr>
        <p:txBody>
          <a:bodyPr wrap="square" rtlCol="0">
            <a:spAutoFit/>
          </a:bodyPr>
          <a:lstStyle/>
          <a:p>
            <a:pPr algn="ctr"/>
            <a:r>
              <a:rPr lang="en-US" sz="1400" dirty="0">
                <a:solidFill>
                  <a:srgbClr val="002060"/>
                </a:solidFill>
              </a:rPr>
              <a:t>Wrench CGA-870</a:t>
            </a:r>
          </a:p>
        </p:txBody>
      </p:sp>
      <p:sp>
        <p:nvSpPr>
          <p:cNvPr id="10" name="TextBox 9">
            <a:extLst>
              <a:ext uri="{FF2B5EF4-FFF2-40B4-BE49-F238E27FC236}">
                <a16:creationId xmlns:a16="http://schemas.microsoft.com/office/drawing/2014/main" id="{9852BA3A-E4AB-41CE-A922-E1EDD40C2C68}"/>
              </a:ext>
            </a:extLst>
          </p:cNvPr>
          <p:cNvSpPr txBox="1"/>
          <p:nvPr/>
        </p:nvSpPr>
        <p:spPr>
          <a:xfrm>
            <a:off x="3173618" y="5115580"/>
            <a:ext cx="914400" cy="523220"/>
          </a:xfrm>
          <a:prstGeom prst="rect">
            <a:avLst/>
          </a:prstGeom>
          <a:noFill/>
        </p:spPr>
        <p:txBody>
          <a:bodyPr wrap="square" rtlCol="0">
            <a:spAutoFit/>
          </a:bodyPr>
          <a:lstStyle/>
          <a:p>
            <a:pPr algn="ctr"/>
            <a:r>
              <a:rPr lang="en-US" sz="1400" dirty="0">
                <a:solidFill>
                  <a:srgbClr val="002060"/>
                </a:solidFill>
              </a:rPr>
              <a:t>Spigot CGA-540</a:t>
            </a:r>
          </a:p>
        </p:txBody>
      </p:sp>
      <p:sp>
        <p:nvSpPr>
          <p:cNvPr id="11" name="TextBox 10">
            <a:extLst>
              <a:ext uri="{FF2B5EF4-FFF2-40B4-BE49-F238E27FC236}">
                <a16:creationId xmlns:a16="http://schemas.microsoft.com/office/drawing/2014/main" id="{5AE5B41F-D817-463A-A98A-56EBDC869824}"/>
              </a:ext>
            </a:extLst>
          </p:cNvPr>
          <p:cNvSpPr txBox="1"/>
          <p:nvPr/>
        </p:nvSpPr>
        <p:spPr>
          <a:xfrm>
            <a:off x="5257800" y="3119503"/>
            <a:ext cx="3505200" cy="1384995"/>
          </a:xfrm>
          <a:prstGeom prst="rect">
            <a:avLst/>
          </a:prstGeom>
          <a:noFill/>
        </p:spPr>
        <p:txBody>
          <a:bodyPr wrap="square" rtlCol="0">
            <a:spAutoFit/>
          </a:bodyPr>
          <a:lstStyle/>
          <a:p>
            <a:r>
              <a:rPr lang="en-US" sz="1400" dirty="0">
                <a:solidFill>
                  <a:srgbClr val="002060"/>
                </a:solidFill>
              </a:rPr>
              <a:t>The tanks contain oxygen in gas form and require a regulator or conserving device to operate.  </a:t>
            </a:r>
          </a:p>
          <a:p>
            <a:endParaRPr lang="en-US" sz="1400" dirty="0">
              <a:solidFill>
                <a:srgbClr val="002060"/>
              </a:solidFill>
            </a:endParaRPr>
          </a:p>
          <a:p>
            <a:r>
              <a:rPr lang="en-US" sz="1400" dirty="0">
                <a:solidFill>
                  <a:srgbClr val="002060"/>
                </a:solidFill>
              </a:rPr>
              <a:t>Delivery of oxygen to the patient is most often through a cannula or oxygen mask.</a:t>
            </a:r>
          </a:p>
        </p:txBody>
      </p:sp>
    </p:spTree>
    <p:extLst>
      <p:ext uri="{BB962C8B-B14F-4D97-AF65-F5344CB8AC3E}">
        <p14:creationId xmlns:p14="http://schemas.microsoft.com/office/powerpoint/2010/main" val="641687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110D1-92EF-4DA2-B001-14B28DFB468E}"/>
              </a:ext>
            </a:extLst>
          </p:cNvPr>
          <p:cNvSpPr>
            <a:spLocks noGrp="1"/>
          </p:cNvSpPr>
          <p:nvPr>
            <p:ph type="title"/>
          </p:nvPr>
        </p:nvSpPr>
        <p:spPr/>
        <p:txBody>
          <a:bodyPr/>
          <a:lstStyle/>
          <a:p>
            <a:r>
              <a:rPr lang="en-US" dirty="0"/>
              <a:t>Oxygen Regulators </a:t>
            </a:r>
          </a:p>
        </p:txBody>
      </p:sp>
      <p:sp>
        <p:nvSpPr>
          <p:cNvPr id="3" name="TextBox 2">
            <a:extLst>
              <a:ext uri="{FF2B5EF4-FFF2-40B4-BE49-F238E27FC236}">
                <a16:creationId xmlns:a16="http://schemas.microsoft.com/office/drawing/2014/main" id="{340C796A-6833-4079-A853-93102B4932F6}"/>
              </a:ext>
            </a:extLst>
          </p:cNvPr>
          <p:cNvSpPr txBox="1"/>
          <p:nvPr/>
        </p:nvSpPr>
        <p:spPr>
          <a:xfrm>
            <a:off x="152400" y="3276600"/>
            <a:ext cx="8778766" cy="1354217"/>
          </a:xfrm>
          <a:prstGeom prst="rect">
            <a:avLst/>
          </a:prstGeom>
          <a:noFill/>
        </p:spPr>
        <p:txBody>
          <a:bodyPr wrap="square" rtlCol="0">
            <a:spAutoFit/>
          </a:bodyPr>
          <a:lstStyle/>
          <a:p>
            <a:r>
              <a:rPr lang="en-US" sz="1600" b="1" i="1" dirty="0">
                <a:solidFill>
                  <a:srgbClr val="0070C0"/>
                </a:solidFill>
                <a:latin typeface="Calibri" panose="020F0502020204030204" pitchFamily="34" charset="0"/>
                <a:cs typeface="Calibri" panose="020F0502020204030204" pitchFamily="34" charset="0"/>
              </a:rPr>
              <a:t>            </a:t>
            </a:r>
          </a:p>
          <a:p>
            <a:endParaRPr lang="en-US" sz="1600" b="1" i="1" dirty="0">
              <a:solidFill>
                <a:srgbClr val="0070C0"/>
              </a:solidFill>
              <a:latin typeface="Calibri" panose="020F0502020204030204" pitchFamily="34" charset="0"/>
              <a:cs typeface="Calibri" panose="020F0502020204030204" pitchFamily="34" charset="0"/>
            </a:endParaRPr>
          </a:p>
          <a:p>
            <a:endParaRPr lang="en-US" sz="1600" b="1" i="1" dirty="0">
              <a:solidFill>
                <a:srgbClr val="0070C0"/>
              </a:solidFill>
              <a:latin typeface="Calibri" panose="020F0502020204030204" pitchFamily="34" charset="0"/>
              <a:cs typeface="Calibri" panose="020F0502020204030204" pitchFamily="34" charset="0"/>
            </a:endParaRPr>
          </a:p>
          <a:p>
            <a:endParaRPr lang="en-US" sz="1600" i="1" dirty="0">
              <a:solidFill>
                <a:srgbClr val="0070C0"/>
              </a:solidFill>
              <a:latin typeface="Calibri" panose="020F0502020204030204" pitchFamily="34" charset="0"/>
              <a:cs typeface="Calibri" panose="020F0502020204030204" pitchFamily="34" charset="0"/>
            </a:endParaRPr>
          </a:p>
          <a:p>
            <a:endParaRPr lang="en-US" dirty="0"/>
          </a:p>
        </p:txBody>
      </p:sp>
      <p:sp>
        <p:nvSpPr>
          <p:cNvPr id="4" name="TextBox 3">
            <a:extLst>
              <a:ext uri="{FF2B5EF4-FFF2-40B4-BE49-F238E27FC236}">
                <a16:creationId xmlns:a16="http://schemas.microsoft.com/office/drawing/2014/main" id="{95CC8AA7-F703-44DA-8E2E-8C149CC688FE}"/>
              </a:ext>
            </a:extLst>
          </p:cNvPr>
          <p:cNvSpPr txBox="1"/>
          <p:nvPr/>
        </p:nvSpPr>
        <p:spPr>
          <a:xfrm>
            <a:off x="182617" y="990600"/>
            <a:ext cx="8778766" cy="3108543"/>
          </a:xfrm>
          <a:prstGeom prst="rect">
            <a:avLst/>
          </a:prstGeom>
          <a:noFill/>
        </p:spPr>
        <p:txBody>
          <a:bodyPr wrap="square" rtlCol="0">
            <a:spAutoFit/>
          </a:bodyPr>
          <a:lstStyle/>
          <a:p>
            <a:r>
              <a:rPr lang="en-US" sz="1400" b="1" i="1" dirty="0">
                <a:solidFill>
                  <a:srgbClr val="002060"/>
                </a:solidFill>
              </a:rPr>
              <a:t>Oxygen Regulators – </a:t>
            </a:r>
            <a:r>
              <a:rPr lang="en-US" sz="1400" dirty="0">
                <a:solidFill>
                  <a:srgbClr val="002060"/>
                </a:solidFill>
              </a:rPr>
              <a:t>used to transfer oxygen stored at high pressure within a cylinder to a much lower pressure.  Regulators have a “click-style” adjustment built in which allows the oxygen administrator to control the flow of oxygen to the patient in liters per minute (LPM), as needed.</a:t>
            </a:r>
          </a:p>
          <a:p>
            <a:endParaRPr lang="en-US" sz="1400" b="1" i="1" dirty="0">
              <a:solidFill>
                <a:srgbClr val="002060"/>
              </a:solidFill>
            </a:endParaRPr>
          </a:p>
          <a:p>
            <a:r>
              <a:rPr lang="en-US" sz="1400" dirty="0">
                <a:solidFill>
                  <a:srgbClr val="002060"/>
                </a:solidFill>
              </a:rPr>
              <a:t>Roscoe Medical’s regulators have an aluminum body and all brass core, which is standard in the industry.</a:t>
            </a:r>
          </a:p>
          <a:p>
            <a:endParaRPr lang="en-US" sz="1400" dirty="0">
              <a:solidFill>
                <a:srgbClr val="002060"/>
              </a:solidFill>
            </a:endParaRPr>
          </a:p>
          <a:p>
            <a:r>
              <a:rPr lang="en-US" sz="1400" b="1" dirty="0">
                <a:solidFill>
                  <a:srgbClr val="002060"/>
                </a:solidFill>
              </a:rPr>
              <a:t>Flow Ranges and Part Numbers:</a:t>
            </a:r>
          </a:p>
          <a:p>
            <a:endParaRPr lang="en-US" sz="1400" b="1" dirty="0">
              <a:solidFill>
                <a:srgbClr val="002060"/>
              </a:solidFill>
            </a:endParaRPr>
          </a:p>
          <a:p>
            <a:r>
              <a:rPr lang="en-US" sz="1400" i="1" dirty="0">
                <a:solidFill>
                  <a:srgbClr val="002060"/>
                </a:solidFill>
              </a:rPr>
              <a:t>0-4 LPM (Pediatric)</a:t>
            </a:r>
            <a:r>
              <a:rPr lang="en-US" sz="1400" dirty="0">
                <a:solidFill>
                  <a:srgbClr val="002060"/>
                </a:solidFill>
              </a:rPr>
              <a:t> – RMI-04ST</a:t>
            </a:r>
          </a:p>
          <a:p>
            <a:r>
              <a:rPr lang="en-US" sz="1400" i="1" dirty="0">
                <a:solidFill>
                  <a:srgbClr val="002060"/>
                </a:solidFill>
              </a:rPr>
              <a:t>0-8 LPM (Adult) – </a:t>
            </a:r>
            <a:r>
              <a:rPr lang="en-US" sz="1400" dirty="0">
                <a:solidFill>
                  <a:srgbClr val="002060"/>
                </a:solidFill>
              </a:rPr>
              <a:t>RMI-08ST, RMI-08MINI, RMI-08H, RMI-08HB</a:t>
            </a:r>
          </a:p>
          <a:p>
            <a:r>
              <a:rPr lang="en-US" sz="1400" i="1" dirty="0">
                <a:solidFill>
                  <a:srgbClr val="002060"/>
                </a:solidFill>
              </a:rPr>
              <a:t>0-15 LPM (Adult) – </a:t>
            </a:r>
            <a:r>
              <a:rPr lang="en-US" sz="1400" dirty="0">
                <a:solidFill>
                  <a:srgbClr val="002060"/>
                </a:solidFill>
              </a:rPr>
              <a:t>RMI-15ST, RMI-15MINI, RMI-15H, </a:t>
            </a:r>
          </a:p>
          <a:p>
            <a:endParaRPr lang="en-US" sz="1400" i="1" dirty="0">
              <a:solidFill>
                <a:schemeClr val="accent1">
                  <a:lumMod val="50000"/>
                </a:schemeClr>
              </a:solidFill>
            </a:endParaRPr>
          </a:p>
          <a:p>
            <a:endParaRPr lang="en-US" sz="1400" i="1" dirty="0">
              <a:solidFill>
                <a:schemeClr val="accent1">
                  <a:lumMod val="50000"/>
                </a:schemeClr>
              </a:solidFill>
            </a:endParaRPr>
          </a:p>
          <a:p>
            <a:endParaRPr lang="en-US" sz="1400" dirty="0">
              <a:solidFill>
                <a:schemeClr val="accent1">
                  <a:lumMod val="50000"/>
                </a:schemeClr>
              </a:solidFill>
            </a:endParaRPr>
          </a:p>
        </p:txBody>
      </p:sp>
      <p:pic>
        <p:nvPicPr>
          <p:cNvPr id="5" name="Picture 4">
            <a:extLst>
              <a:ext uri="{FF2B5EF4-FFF2-40B4-BE49-F238E27FC236}">
                <a16:creationId xmlns:a16="http://schemas.microsoft.com/office/drawing/2014/main" id="{A193D37A-E3DB-4C94-BF9E-B4AA94C2D802}"/>
              </a:ext>
            </a:extLst>
          </p:cNvPr>
          <p:cNvPicPr>
            <a:picLocks noChangeAspect="1"/>
          </p:cNvPicPr>
          <p:nvPr/>
        </p:nvPicPr>
        <p:blipFill>
          <a:blip r:embed="rId2"/>
          <a:stretch>
            <a:fillRect/>
          </a:stretch>
        </p:blipFill>
        <p:spPr>
          <a:xfrm>
            <a:off x="381000" y="3792617"/>
            <a:ext cx="1676400" cy="1676400"/>
          </a:xfrm>
          <a:prstGeom prst="rect">
            <a:avLst/>
          </a:prstGeom>
        </p:spPr>
      </p:pic>
      <p:pic>
        <p:nvPicPr>
          <p:cNvPr id="6" name="Picture 5">
            <a:extLst>
              <a:ext uri="{FF2B5EF4-FFF2-40B4-BE49-F238E27FC236}">
                <a16:creationId xmlns:a16="http://schemas.microsoft.com/office/drawing/2014/main" id="{19D3669C-7865-4501-8811-65B0633B6E42}"/>
              </a:ext>
            </a:extLst>
          </p:cNvPr>
          <p:cNvPicPr>
            <a:picLocks noChangeAspect="1"/>
          </p:cNvPicPr>
          <p:nvPr/>
        </p:nvPicPr>
        <p:blipFill>
          <a:blip r:embed="rId3"/>
          <a:stretch>
            <a:fillRect/>
          </a:stretch>
        </p:blipFill>
        <p:spPr>
          <a:xfrm>
            <a:off x="2895600" y="3438945"/>
            <a:ext cx="2383743" cy="2383743"/>
          </a:xfrm>
          <a:prstGeom prst="rect">
            <a:avLst/>
          </a:prstGeom>
        </p:spPr>
      </p:pic>
      <p:pic>
        <p:nvPicPr>
          <p:cNvPr id="7" name="Picture 6">
            <a:extLst>
              <a:ext uri="{FF2B5EF4-FFF2-40B4-BE49-F238E27FC236}">
                <a16:creationId xmlns:a16="http://schemas.microsoft.com/office/drawing/2014/main" id="{D64A72AF-E648-44B2-95C7-31456D1CD19F}"/>
              </a:ext>
            </a:extLst>
          </p:cNvPr>
          <p:cNvPicPr>
            <a:picLocks noChangeAspect="1"/>
          </p:cNvPicPr>
          <p:nvPr/>
        </p:nvPicPr>
        <p:blipFill>
          <a:blip r:embed="rId4"/>
          <a:stretch>
            <a:fillRect/>
          </a:stretch>
        </p:blipFill>
        <p:spPr>
          <a:xfrm>
            <a:off x="6400800" y="3581400"/>
            <a:ext cx="2383743" cy="2377646"/>
          </a:xfrm>
          <a:prstGeom prst="rect">
            <a:avLst/>
          </a:prstGeom>
        </p:spPr>
      </p:pic>
    </p:spTree>
    <p:extLst>
      <p:ext uri="{BB962C8B-B14F-4D97-AF65-F5344CB8AC3E}">
        <p14:creationId xmlns:p14="http://schemas.microsoft.com/office/powerpoint/2010/main" val="3413948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93BB2-89C1-4160-9103-382904CA8067}"/>
              </a:ext>
            </a:extLst>
          </p:cNvPr>
          <p:cNvSpPr>
            <a:spLocks noGrp="1"/>
          </p:cNvSpPr>
          <p:nvPr>
            <p:ph type="title"/>
          </p:nvPr>
        </p:nvSpPr>
        <p:spPr/>
        <p:txBody>
          <a:bodyPr/>
          <a:lstStyle/>
          <a:p>
            <a:r>
              <a:rPr lang="en-US" dirty="0"/>
              <a:t>Oxygen Conservers </a:t>
            </a:r>
          </a:p>
        </p:txBody>
      </p:sp>
      <p:sp>
        <p:nvSpPr>
          <p:cNvPr id="3" name="TextBox 2">
            <a:extLst>
              <a:ext uri="{FF2B5EF4-FFF2-40B4-BE49-F238E27FC236}">
                <a16:creationId xmlns:a16="http://schemas.microsoft.com/office/drawing/2014/main" id="{782E98C4-C190-4FB7-B4CD-0069DB79F7BE}"/>
              </a:ext>
            </a:extLst>
          </p:cNvPr>
          <p:cNvSpPr txBox="1"/>
          <p:nvPr/>
        </p:nvSpPr>
        <p:spPr>
          <a:xfrm>
            <a:off x="182617" y="849923"/>
            <a:ext cx="8778766" cy="5909310"/>
          </a:xfrm>
          <a:prstGeom prst="rect">
            <a:avLst/>
          </a:prstGeom>
          <a:noFill/>
        </p:spPr>
        <p:txBody>
          <a:bodyPr wrap="square" rtlCol="0">
            <a:spAutoFit/>
          </a:bodyPr>
          <a:lstStyle/>
          <a:p>
            <a:r>
              <a:rPr lang="en-US" sz="1400" b="1" i="1" dirty="0">
                <a:solidFill>
                  <a:srgbClr val="002060"/>
                </a:solidFill>
              </a:rPr>
              <a:t>Oxygen Conserving Devices – </a:t>
            </a:r>
            <a:r>
              <a:rPr lang="en-US" sz="1400" dirty="0">
                <a:solidFill>
                  <a:srgbClr val="002060"/>
                </a:solidFill>
              </a:rPr>
              <a:t>used much like a regulator, however, it has the ability to conserve the amount of oxygen gas used by delivering intermittent flows of oxygen during inhalation only, shutting off during the balance of the breathing cycle.</a:t>
            </a:r>
          </a:p>
          <a:p>
            <a:endParaRPr lang="en-US" sz="1400" b="1" i="1" dirty="0">
              <a:solidFill>
                <a:srgbClr val="002060"/>
              </a:solidFill>
            </a:endParaRPr>
          </a:p>
          <a:p>
            <a:r>
              <a:rPr lang="en-US" sz="1400" dirty="0">
                <a:solidFill>
                  <a:srgbClr val="002060"/>
                </a:solidFill>
              </a:rPr>
              <a:t>Since the oxygen is delivered continuously, oxygen is conserved and the cylinder lasts significantly longer. Therefore, an oxygen patient can either choose to continue to use a larger cylinder and have it last significantly longer (2-5 times), or use a much smaller cylinder allowing better mobility.</a:t>
            </a:r>
          </a:p>
          <a:p>
            <a:endParaRPr lang="en-US" sz="1400" dirty="0">
              <a:solidFill>
                <a:srgbClr val="002060"/>
              </a:solidFill>
            </a:endParaRPr>
          </a:p>
          <a:p>
            <a:r>
              <a:rPr lang="en-US" sz="1400" dirty="0">
                <a:solidFill>
                  <a:srgbClr val="002060"/>
                </a:solidFill>
              </a:rPr>
              <a:t>Single lumen conservers use a single cannula where negative and positive pressure goes through a single tube. </a:t>
            </a:r>
          </a:p>
          <a:p>
            <a:endParaRPr lang="en-US" sz="1400" dirty="0">
              <a:solidFill>
                <a:srgbClr val="002060"/>
              </a:solidFill>
            </a:endParaRPr>
          </a:p>
          <a:p>
            <a:r>
              <a:rPr lang="en-US" sz="1400" dirty="0">
                <a:solidFill>
                  <a:srgbClr val="002060"/>
                </a:solidFill>
              </a:rPr>
              <a:t>Dual lumen conservers utilize a special cannula that senses on one side and delivers oxygen through the other tube; optimal for shallow breathers or those who require a more sensitive device to trigger the oxygen.</a:t>
            </a:r>
          </a:p>
          <a:p>
            <a:endParaRPr lang="en-US" sz="1400" dirty="0">
              <a:solidFill>
                <a:srgbClr val="002060"/>
              </a:solidFill>
            </a:endParaRPr>
          </a:p>
          <a:p>
            <a:r>
              <a:rPr lang="en-US" sz="1400" b="1" i="1" dirty="0">
                <a:solidFill>
                  <a:srgbClr val="002060"/>
                </a:solidFill>
              </a:rPr>
              <a:t>2 Types of OCD’s:</a:t>
            </a:r>
          </a:p>
          <a:p>
            <a:endParaRPr lang="en-US" sz="1400" b="1" i="1" dirty="0">
              <a:solidFill>
                <a:srgbClr val="002060"/>
              </a:solidFill>
            </a:endParaRPr>
          </a:p>
          <a:p>
            <a:r>
              <a:rPr lang="en-US" sz="1400" i="1" dirty="0">
                <a:solidFill>
                  <a:srgbClr val="002060"/>
                </a:solidFill>
              </a:rPr>
              <a:t>Pneumatic – </a:t>
            </a:r>
            <a:r>
              <a:rPr lang="en-US" sz="1400" dirty="0">
                <a:solidFill>
                  <a:srgbClr val="002060"/>
                </a:solidFill>
              </a:rPr>
              <a:t>powered by gas pressure</a:t>
            </a:r>
          </a:p>
          <a:p>
            <a:r>
              <a:rPr lang="en-US" sz="1400" dirty="0">
                <a:solidFill>
                  <a:srgbClr val="002060"/>
                </a:solidFill>
              </a:rPr>
              <a:t>Roscoe Medical Single Lumen Conserver – ROS-50044</a:t>
            </a:r>
          </a:p>
          <a:p>
            <a:r>
              <a:rPr lang="en-US" sz="1400" dirty="0">
                <a:solidFill>
                  <a:srgbClr val="002060"/>
                </a:solidFill>
              </a:rPr>
              <a:t>Roscoe Medical Dual Lumen Conserver – RMI-DLCON</a:t>
            </a:r>
          </a:p>
          <a:p>
            <a:r>
              <a:rPr lang="en-US" sz="1400" dirty="0">
                <a:solidFill>
                  <a:srgbClr val="002060"/>
                </a:solidFill>
              </a:rPr>
              <a:t>Chad Bonsai Single Lumen Conserver – OM-812</a:t>
            </a:r>
          </a:p>
          <a:p>
            <a:endParaRPr lang="en-US" sz="1400" dirty="0">
              <a:solidFill>
                <a:srgbClr val="002060"/>
              </a:solidFill>
            </a:endParaRPr>
          </a:p>
          <a:p>
            <a:r>
              <a:rPr lang="en-US" sz="1400" i="1" dirty="0">
                <a:solidFill>
                  <a:srgbClr val="002060"/>
                </a:solidFill>
              </a:rPr>
              <a:t>Electronic – </a:t>
            </a:r>
            <a:r>
              <a:rPr lang="en-US" sz="1400" dirty="0">
                <a:solidFill>
                  <a:srgbClr val="002060"/>
                </a:solidFill>
              </a:rPr>
              <a:t>powered by batteries</a:t>
            </a:r>
          </a:p>
          <a:p>
            <a:r>
              <a:rPr lang="en-US" sz="1400" dirty="0">
                <a:solidFill>
                  <a:srgbClr val="002060"/>
                </a:solidFill>
              </a:rPr>
              <a:t>Chad Evolution Single Lumen Conserver – OM-900</a:t>
            </a:r>
          </a:p>
          <a:p>
            <a:endParaRPr lang="en-US" sz="1400" dirty="0">
              <a:solidFill>
                <a:schemeClr val="accent1">
                  <a:lumMod val="50000"/>
                </a:schemeClr>
              </a:solidFill>
            </a:endParaRPr>
          </a:p>
          <a:p>
            <a:endParaRPr lang="en-US" sz="1400" dirty="0">
              <a:solidFill>
                <a:schemeClr val="accent1">
                  <a:lumMod val="50000"/>
                </a:schemeClr>
              </a:solidFill>
            </a:endParaRPr>
          </a:p>
          <a:p>
            <a:endParaRPr lang="en-US" sz="1400" dirty="0">
              <a:solidFill>
                <a:schemeClr val="accent1">
                  <a:lumMod val="50000"/>
                </a:schemeClr>
              </a:solidFill>
            </a:endParaRPr>
          </a:p>
          <a:p>
            <a:endParaRPr lang="en-US" sz="1400" b="1" i="1" dirty="0">
              <a:solidFill>
                <a:schemeClr val="accent1">
                  <a:lumMod val="50000"/>
                </a:schemeClr>
              </a:solidFill>
            </a:endParaRPr>
          </a:p>
          <a:p>
            <a:endParaRPr lang="en-US" sz="1400" dirty="0">
              <a:solidFill>
                <a:schemeClr val="accent1">
                  <a:lumMod val="50000"/>
                </a:schemeClr>
              </a:solidFill>
            </a:endParaRPr>
          </a:p>
        </p:txBody>
      </p:sp>
    </p:spTree>
    <p:extLst>
      <p:ext uri="{BB962C8B-B14F-4D97-AF65-F5344CB8AC3E}">
        <p14:creationId xmlns:p14="http://schemas.microsoft.com/office/powerpoint/2010/main" val="3056759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1FD61-EA61-4D76-8257-277510CDB74F}"/>
              </a:ext>
            </a:extLst>
          </p:cNvPr>
          <p:cNvSpPr>
            <a:spLocks noGrp="1"/>
          </p:cNvSpPr>
          <p:nvPr>
            <p:ph type="title"/>
          </p:nvPr>
        </p:nvSpPr>
        <p:spPr/>
        <p:txBody>
          <a:bodyPr>
            <a:normAutofit/>
          </a:bodyPr>
          <a:lstStyle/>
          <a:p>
            <a:r>
              <a:rPr lang="en-US" sz="2800" dirty="0"/>
              <a:t>Precision Medical -</a:t>
            </a:r>
            <a:r>
              <a:rPr lang="en-US" sz="2800" dirty="0" err="1"/>
              <a:t>EasyPulse</a:t>
            </a:r>
            <a:r>
              <a:rPr lang="en-US" sz="2800" dirty="0"/>
              <a:t> 5 Conserving Device </a:t>
            </a:r>
          </a:p>
        </p:txBody>
      </p:sp>
      <p:pic>
        <p:nvPicPr>
          <p:cNvPr id="3" name="Picture 2" descr="http://www.precisionmedical.com/sites/www.precisionmedical.com/files/images/EP5/198705.png">
            <a:extLst>
              <a:ext uri="{FF2B5EF4-FFF2-40B4-BE49-F238E27FC236}">
                <a16:creationId xmlns:a16="http://schemas.microsoft.com/office/drawing/2014/main" id="{33955147-2990-43C7-8EF5-ECF4FB084E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8789" y="2884863"/>
            <a:ext cx="2894206" cy="20722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79E5ED4-B3EF-47E3-AAE5-4D1BAC7794CC}"/>
              </a:ext>
            </a:extLst>
          </p:cNvPr>
          <p:cNvSpPr txBox="1"/>
          <p:nvPr/>
        </p:nvSpPr>
        <p:spPr>
          <a:xfrm>
            <a:off x="476250" y="793279"/>
            <a:ext cx="6225895" cy="4493538"/>
          </a:xfrm>
          <a:prstGeom prst="rect">
            <a:avLst/>
          </a:prstGeom>
          <a:noFill/>
        </p:spPr>
        <p:txBody>
          <a:bodyPr wrap="square" rtlCol="0">
            <a:spAutoFit/>
          </a:bodyPr>
          <a:lstStyle/>
          <a:p>
            <a:r>
              <a:rPr lang="en-US" sz="1300" b="1" dirty="0">
                <a:solidFill>
                  <a:schemeClr val="tx2">
                    <a:lumMod val="50000"/>
                  </a:schemeClr>
                </a:solidFill>
              </a:rPr>
              <a:t>Compact, Lightweight and Easy</a:t>
            </a:r>
          </a:p>
          <a:p>
            <a:pPr marL="285750" indent="-285750">
              <a:buFont typeface="Arial" panose="020B0604020202020204" pitchFamily="34" charset="0"/>
              <a:buChar char="•"/>
            </a:pPr>
            <a:r>
              <a:rPr lang="en-US" sz="1300" dirty="0">
                <a:solidFill>
                  <a:schemeClr val="tx2">
                    <a:lumMod val="50000"/>
                  </a:schemeClr>
                </a:solidFill>
              </a:rPr>
              <a:t>The smallest and lightest oxygen conserver available weighing under 10 oz.</a:t>
            </a:r>
          </a:p>
          <a:p>
            <a:pPr marL="285750" indent="-285750">
              <a:buFont typeface="Arial" panose="020B0604020202020204" pitchFamily="34" charset="0"/>
              <a:buChar char="•"/>
            </a:pPr>
            <a:r>
              <a:rPr lang="en-US" sz="1300" dirty="0">
                <a:solidFill>
                  <a:schemeClr val="tx2">
                    <a:lumMod val="50000"/>
                  </a:schemeClr>
                </a:solidFill>
              </a:rPr>
              <a:t>Single dial control and ergonomically designed T-Handle/Hand Tight nut make setting and connecting the </a:t>
            </a:r>
            <a:r>
              <a:rPr lang="en-US" sz="1300" dirty="0" err="1">
                <a:solidFill>
                  <a:schemeClr val="tx2">
                    <a:lumMod val="50000"/>
                  </a:schemeClr>
                </a:solidFill>
              </a:rPr>
              <a:t>EasyPulse</a:t>
            </a:r>
            <a:r>
              <a:rPr lang="en-US" sz="1300" dirty="0">
                <a:solidFill>
                  <a:schemeClr val="tx2">
                    <a:lumMod val="50000"/>
                  </a:schemeClr>
                </a:solidFill>
              </a:rPr>
              <a:t> 5 easy for any patient or caregiver</a:t>
            </a:r>
          </a:p>
          <a:p>
            <a:pPr marL="285750" indent="-285750">
              <a:buFont typeface="Arial" panose="020B0604020202020204" pitchFamily="34" charset="0"/>
              <a:buChar char="•"/>
            </a:pPr>
            <a:endParaRPr lang="en-US" sz="1300" dirty="0">
              <a:solidFill>
                <a:schemeClr val="tx2">
                  <a:lumMod val="50000"/>
                </a:schemeClr>
              </a:solidFill>
            </a:endParaRPr>
          </a:p>
          <a:p>
            <a:r>
              <a:rPr lang="en-US" sz="1300" b="1" dirty="0">
                <a:solidFill>
                  <a:schemeClr val="tx2">
                    <a:lumMod val="50000"/>
                  </a:schemeClr>
                </a:solidFill>
              </a:rPr>
              <a:t>Helps Reduce Costs</a:t>
            </a:r>
          </a:p>
          <a:p>
            <a:r>
              <a:rPr lang="en-US" sz="1300" dirty="0">
                <a:solidFill>
                  <a:schemeClr val="tx2">
                    <a:lumMod val="50000"/>
                  </a:schemeClr>
                </a:solidFill>
              </a:rPr>
              <a:t>With a conserving ratio of up to 5.7:1, the </a:t>
            </a:r>
            <a:r>
              <a:rPr lang="en-US" sz="1300" dirty="0" err="1">
                <a:solidFill>
                  <a:schemeClr val="tx2">
                    <a:lumMod val="50000"/>
                  </a:schemeClr>
                </a:solidFill>
              </a:rPr>
              <a:t>EasyPulse</a:t>
            </a:r>
            <a:r>
              <a:rPr lang="en-US" sz="1300" dirty="0">
                <a:solidFill>
                  <a:schemeClr val="tx2">
                    <a:lumMod val="50000"/>
                  </a:schemeClr>
                </a:solidFill>
              </a:rPr>
              <a:t> 5 reduces deliveries of cylinders.  Its proven pneumatic reliability, robust design and lack of batteries help to reduce operating costs.</a:t>
            </a:r>
          </a:p>
          <a:p>
            <a:endParaRPr lang="en-US" sz="1300" dirty="0">
              <a:solidFill>
                <a:schemeClr val="tx2">
                  <a:lumMod val="50000"/>
                </a:schemeClr>
              </a:solidFill>
            </a:endParaRPr>
          </a:p>
          <a:p>
            <a:r>
              <a:rPr lang="en-US" sz="1300" dirty="0">
                <a:solidFill>
                  <a:schemeClr val="tx2">
                    <a:lumMod val="50000"/>
                  </a:schemeClr>
                </a:solidFill>
              </a:rPr>
              <a:t>Dimensions: 4.8”L x 2.6”W x 2.5”H</a:t>
            </a:r>
          </a:p>
          <a:p>
            <a:r>
              <a:rPr lang="en-US" sz="1300" dirty="0">
                <a:solidFill>
                  <a:schemeClr val="tx2">
                    <a:lumMod val="50000"/>
                  </a:schemeClr>
                </a:solidFill>
              </a:rPr>
              <a:t>Case Dimensions:  3”L x 5.5”W x 3.75”H</a:t>
            </a:r>
          </a:p>
          <a:p>
            <a:r>
              <a:rPr lang="en-US" sz="1300" dirty="0">
                <a:solidFill>
                  <a:schemeClr val="tx2">
                    <a:lumMod val="50000"/>
                  </a:schemeClr>
                </a:solidFill>
              </a:rPr>
              <a:t>Weight:  9.86 oz. (0.28 kg) / 13.6 oz. (Shipping)</a:t>
            </a:r>
          </a:p>
          <a:p>
            <a:r>
              <a:rPr lang="en-US" sz="1300" dirty="0">
                <a:solidFill>
                  <a:schemeClr val="tx2">
                    <a:lumMod val="50000"/>
                  </a:schemeClr>
                </a:solidFill>
              </a:rPr>
              <a:t>Inlet Pressure Range:  300-3000 </a:t>
            </a:r>
            <a:r>
              <a:rPr lang="en-US" sz="1300" dirty="0" err="1">
                <a:solidFill>
                  <a:schemeClr val="tx2">
                    <a:lumMod val="50000"/>
                  </a:schemeClr>
                </a:solidFill>
              </a:rPr>
              <a:t>psig</a:t>
            </a:r>
            <a:endParaRPr lang="en-US" sz="1300" dirty="0">
              <a:solidFill>
                <a:schemeClr val="tx2">
                  <a:lumMod val="50000"/>
                </a:schemeClr>
              </a:solidFill>
            </a:endParaRPr>
          </a:p>
          <a:p>
            <a:r>
              <a:rPr lang="en-US" sz="1300" dirty="0">
                <a:solidFill>
                  <a:schemeClr val="tx2">
                    <a:lumMod val="50000"/>
                  </a:schemeClr>
                </a:solidFill>
              </a:rPr>
              <a:t>Internal Regulated Pressure:  50 </a:t>
            </a:r>
            <a:r>
              <a:rPr lang="en-US" sz="1300" dirty="0" err="1">
                <a:solidFill>
                  <a:schemeClr val="tx2">
                    <a:lumMod val="50000"/>
                  </a:schemeClr>
                </a:solidFill>
              </a:rPr>
              <a:t>psig</a:t>
            </a:r>
            <a:endParaRPr lang="en-US" sz="1300" dirty="0">
              <a:solidFill>
                <a:schemeClr val="tx2">
                  <a:lumMod val="50000"/>
                </a:schemeClr>
              </a:solidFill>
            </a:endParaRPr>
          </a:p>
          <a:p>
            <a:r>
              <a:rPr lang="en-US" sz="1300" dirty="0">
                <a:solidFill>
                  <a:schemeClr val="tx2">
                    <a:lumMod val="50000"/>
                  </a:schemeClr>
                </a:solidFill>
              </a:rPr>
              <a:t>Operating Altitude Range:  Sea Level to 10,000’</a:t>
            </a:r>
          </a:p>
          <a:p>
            <a:r>
              <a:rPr lang="en-US" sz="1300" dirty="0">
                <a:solidFill>
                  <a:schemeClr val="tx2">
                    <a:lumMod val="50000"/>
                  </a:schemeClr>
                </a:solidFill>
              </a:rPr>
              <a:t>Pulse Settings:  1, 2, 3, 4 and 5</a:t>
            </a:r>
          </a:p>
          <a:p>
            <a:r>
              <a:rPr lang="en-US" sz="1300" dirty="0">
                <a:solidFill>
                  <a:schemeClr val="tx2">
                    <a:lumMod val="50000"/>
                  </a:schemeClr>
                </a:solidFill>
              </a:rPr>
              <a:t>Flow Settings:  2 LPM Continuous</a:t>
            </a:r>
          </a:p>
          <a:p>
            <a:r>
              <a:rPr lang="en-US" sz="1300" dirty="0">
                <a:solidFill>
                  <a:schemeClr val="tx2">
                    <a:lumMod val="50000"/>
                  </a:schemeClr>
                </a:solidFill>
              </a:rPr>
              <a:t>Savings Ratio:  Up to 5.7:1</a:t>
            </a:r>
          </a:p>
          <a:p>
            <a:r>
              <a:rPr lang="en-US" sz="1300" dirty="0">
                <a:solidFill>
                  <a:schemeClr val="tx2">
                    <a:lumMod val="50000"/>
                  </a:schemeClr>
                </a:solidFill>
              </a:rPr>
              <a:t>Cannula Requirements:  Single Lumen w/ up to 7’ Tubing</a:t>
            </a:r>
          </a:p>
          <a:p>
            <a:r>
              <a:rPr lang="en-US" sz="1300" dirty="0">
                <a:solidFill>
                  <a:schemeClr val="tx2">
                    <a:lumMod val="50000"/>
                  </a:schemeClr>
                </a:solidFill>
              </a:rPr>
              <a:t>Cylinder Connection:  CGA-870</a:t>
            </a:r>
          </a:p>
          <a:p>
            <a:r>
              <a:rPr lang="en-US" sz="1300" dirty="0">
                <a:solidFill>
                  <a:schemeClr val="tx2">
                    <a:lumMod val="50000"/>
                  </a:schemeClr>
                </a:solidFill>
              </a:rPr>
              <a:t>Warranty:  2 Years</a:t>
            </a:r>
          </a:p>
        </p:txBody>
      </p:sp>
    </p:spTree>
    <p:extLst>
      <p:ext uri="{BB962C8B-B14F-4D97-AF65-F5344CB8AC3E}">
        <p14:creationId xmlns:p14="http://schemas.microsoft.com/office/powerpoint/2010/main" val="753914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157A1-5E92-4E24-AB39-C36C69A9C0EB}"/>
              </a:ext>
            </a:extLst>
          </p:cNvPr>
          <p:cNvSpPr>
            <a:spLocks noGrp="1"/>
          </p:cNvSpPr>
          <p:nvPr>
            <p:ph type="title"/>
          </p:nvPr>
        </p:nvSpPr>
        <p:spPr/>
        <p:txBody>
          <a:bodyPr/>
          <a:lstStyle/>
          <a:p>
            <a:r>
              <a:rPr lang="en-US" dirty="0"/>
              <a:t>Oxygen Accessories </a:t>
            </a:r>
          </a:p>
        </p:txBody>
      </p:sp>
      <p:sp>
        <p:nvSpPr>
          <p:cNvPr id="3" name="TextBox 2">
            <a:extLst>
              <a:ext uri="{FF2B5EF4-FFF2-40B4-BE49-F238E27FC236}">
                <a16:creationId xmlns:a16="http://schemas.microsoft.com/office/drawing/2014/main" id="{41F00D65-671D-4775-8C7D-F50B03E59DD8}"/>
              </a:ext>
            </a:extLst>
          </p:cNvPr>
          <p:cNvSpPr txBox="1"/>
          <p:nvPr/>
        </p:nvSpPr>
        <p:spPr>
          <a:xfrm>
            <a:off x="250876" y="3065584"/>
            <a:ext cx="8778766" cy="1107996"/>
          </a:xfrm>
          <a:prstGeom prst="rect">
            <a:avLst/>
          </a:prstGeom>
          <a:noFill/>
        </p:spPr>
        <p:txBody>
          <a:bodyPr wrap="square" rtlCol="0">
            <a:spAutoFit/>
          </a:bodyPr>
          <a:lstStyle/>
          <a:p>
            <a:r>
              <a:rPr lang="en-US" sz="1600" b="1" i="1" dirty="0">
                <a:solidFill>
                  <a:srgbClr val="002060"/>
                </a:solidFill>
                <a:latin typeface="Calibri" panose="020F0502020204030204" pitchFamily="34" charset="0"/>
                <a:cs typeface="Calibri" panose="020F0502020204030204" pitchFamily="34" charset="0"/>
              </a:rPr>
              <a:t>         </a:t>
            </a:r>
          </a:p>
          <a:p>
            <a:endParaRPr lang="en-US" sz="1600" b="1" i="1" dirty="0">
              <a:solidFill>
                <a:srgbClr val="002060"/>
              </a:solidFill>
              <a:latin typeface="Calibri" panose="020F0502020204030204" pitchFamily="34" charset="0"/>
              <a:cs typeface="Calibri" panose="020F0502020204030204" pitchFamily="34" charset="0"/>
            </a:endParaRPr>
          </a:p>
          <a:p>
            <a:endParaRPr lang="en-US" sz="1600" i="1" dirty="0">
              <a:solidFill>
                <a:srgbClr val="002060"/>
              </a:solidFill>
              <a:latin typeface="Calibri" panose="020F0502020204030204" pitchFamily="34" charset="0"/>
              <a:cs typeface="Calibri" panose="020F0502020204030204" pitchFamily="34" charset="0"/>
            </a:endParaRPr>
          </a:p>
          <a:p>
            <a:endParaRPr lang="en-US" dirty="0">
              <a:solidFill>
                <a:srgbClr val="002060"/>
              </a:solidFill>
            </a:endParaRPr>
          </a:p>
        </p:txBody>
      </p:sp>
      <p:sp>
        <p:nvSpPr>
          <p:cNvPr id="4" name="TextBox 3">
            <a:extLst>
              <a:ext uri="{FF2B5EF4-FFF2-40B4-BE49-F238E27FC236}">
                <a16:creationId xmlns:a16="http://schemas.microsoft.com/office/drawing/2014/main" id="{F417BA67-F025-4C58-8E73-2FA77DF9E146}"/>
              </a:ext>
            </a:extLst>
          </p:cNvPr>
          <p:cNvSpPr txBox="1"/>
          <p:nvPr/>
        </p:nvSpPr>
        <p:spPr>
          <a:xfrm>
            <a:off x="250876" y="855784"/>
            <a:ext cx="7467600" cy="5047536"/>
          </a:xfrm>
          <a:prstGeom prst="rect">
            <a:avLst/>
          </a:prstGeom>
          <a:noFill/>
        </p:spPr>
        <p:txBody>
          <a:bodyPr wrap="square" rtlCol="0">
            <a:spAutoFit/>
          </a:bodyPr>
          <a:lstStyle/>
          <a:p>
            <a:r>
              <a:rPr lang="en-US" sz="1400" b="1" i="1" dirty="0">
                <a:solidFill>
                  <a:srgbClr val="002060"/>
                </a:solidFill>
              </a:rPr>
              <a:t>Cylinder Accessories </a:t>
            </a:r>
          </a:p>
          <a:p>
            <a:endParaRPr lang="en-US" sz="1400" dirty="0">
              <a:solidFill>
                <a:srgbClr val="002060"/>
              </a:solidFill>
            </a:endParaRPr>
          </a:p>
          <a:p>
            <a:r>
              <a:rPr lang="en-US" sz="1400" dirty="0">
                <a:solidFill>
                  <a:srgbClr val="002060"/>
                </a:solidFill>
              </a:rPr>
              <a:t>Compass Health Brands carries several accessories to be used with cylinders, some of which are:</a:t>
            </a:r>
          </a:p>
          <a:p>
            <a:endParaRPr lang="en-US" sz="1400" dirty="0">
              <a:solidFill>
                <a:srgbClr val="002060"/>
              </a:solidFill>
            </a:endParaRPr>
          </a:p>
          <a:p>
            <a:pPr marL="285750" indent="-285750">
              <a:buFont typeface="Arial" panose="020B0604020202020204" pitchFamily="34" charset="0"/>
              <a:buChar char="•"/>
            </a:pPr>
            <a:r>
              <a:rPr lang="en-US" sz="1400" dirty="0">
                <a:solidFill>
                  <a:srgbClr val="002060"/>
                </a:solidFill>
              </a:rPr>
              <a:t>Cylinder Bags – M6-BAG, C-BAG, and D-BAG</a:t>
            </a:r>
          </a:p>
          <a:p>
            <a:endParaRPr lang="en-US" sz="1400" dirty="0">
              <a:solidFill>
                <a:srgbClr val="002060"/>
              </a:solidFill>
            </a:endParaRPr>
          </a:p>
          <a:p>
            <a:endParaRPr lang="en-US" sz="1400" dirty="0">
              <a:solidFill>
                <a:srgbClr val="002060"/>
              </a:solidFill>
            </a:endParaRPr>
          </a:p>
          <a:p>
            <a:endParaRPr lang="en-US" sz="1400" dirty="0">
              <a:solidFill>
                <a:srgbClr val="002060"/>
              </a:solidFill>
            </a:endParaRPr>
          </a:p>
          <a:p>
            <a:pPr marL="285750" indent="-285750">
              <a:buFont typeface="Arial" panose="020B0604020202020204" pitchFamily="34" charset="0"/>
              <a:buChar char="•"/>
            </a:pPr>
            <a:endParaRPr lang="en-US" sz="1400" dirty="0">
              <a:solidFill>
                <a:srgbClr val="002060"/>
              </a:solidFill>
            </a:endParaRPr>
          </a:p>
          <a:p>
            <a:pPr marL="285750" indent="-285750">
              <a:buFont typeface="Arial" panose="020B0604020202020204" pitchFamily="34" charset="0"/>
              <a:buChar char="•"/>
            </a:pPr>
            <a:endParaRPr lang="en-US" sz="1400" dirty="0">
              <a:solidFill>
                <a:srgbClr val="002060"/>
              </a:solidFill>
            </a:endParaRPr>
          </a:p>
          <a:p>
            <a:pPr marL="285750" indent="-285750">
              <a:buFont typeface="Arial" panose="020B0604020202020204" pitchFamily="34" charset="0"/>
              <a:buChar char="•"/>
            </a:pPr>
            <a:r>
              <a:rPr lang="en-US" sz="1400" dirty="0">
                <a:solidFill>
                  <a:srgbClr val="002060"/>
                </a:solidFill>
              </a:rPr>
              <a:t>Cylinder Carts – manufactured by Anthony Welded</a:t>
            </a:r>
          </a:p>
          <a:p>
            <a:pPr marL="285750" indent="-285750">
              <a:buFont typeface="Arial" panose="020B0604020202020204" pitchFamily="34" charset="0"/>
              <a:buChar char="•"/>
            </a:pPr>
            <a:endParaRPr lang="en-US" sz="1400" dirty="0">
              <a:solidFill>
                <a:srgbClr val="002060"/>
              </a:solidFill>
            </a:endParaRPr>
          </a:p>
          <a:p>
            <a:endParaRPr lang="en-US" sz="1400" dirty="0">
              <a:solidFill>
                <a:srgbClr val="002060"/>
              </a:solidFill>
            </a:endParaRPr>
          </a:p>
          <a:p>
            <a:endParaRPr lang="en-US" sz="1400" dirty="0">
              <a:solidFill>
                <a:srgbClr val="002060"/>
              </a:solidFill>
            </a:endParaRPr>
          </a:p>
          <a:p>
            <a:endParaRPr lang="en-US" sz="1400" dirty="0">
              <a:solidFill>
                <a:srgbClr val="002060"/>
              </a:solidFill>
            </a:endParaRPr>
          </a:p>
          <a:p>
            <a:endParaRPr lang="en-US" sz="1400" dirty="0">
              <a:solidFill>
                <a:srgbClr val="002060"/>
              </a:solidFill>
            </a:endParaRPr>
          </a:p>
          <a:p>
            <a:endParaRPr lang="en-US" sz="1400" dirty="0">
              <a:solidFill>
                <a:srgbClr val="002060"/>
              </a:solidFill>
            </a:endParaRPr>
          </a:p>
          <a:p>
            <a:pPr marL="285750" indent="-285750">
              <a:buFont typeface="Arial" panose="020B0604020202020204" pitchFamily="34" charset="0"/>
              <a:buChar char="•"/>
            </a:pPr>
            <a:r>
              <a:rPr lang="en-US" sz="1400" dirty="0">
                <a:solidFill>
                  <a:srgbClr val="002060"/>
                </a:solidFill>
              </a:rPr>
              <a:t>Cylinder Racks and Stands</a:t>
            </a:r>
          </a:p>
          <a:p>
            <a:pPr marL="285750" indent="-285750">
              <a:buFont typeface="Arial" panose="020B0604020202020204" pitchFamily="34" charset="0"/>
              <a:buChar char="•"/>
            </a:pPr>
            <a:endParaRPr lang="en-US" sz="1400" dirty="0">
              <a:solidFill>
                <a:srgbClr val="002060"/>
              </a:solidFill>
            </a:endParaRPr>
          </a:p>
          <a:p>
            <a:endParaRPr lang="en-US" sz="1400" dirty="0">
              <a:solidFill>
                <a:srgbClr val="002060"/>
              </a:solidFill>
            </a:endParaRPr>
          </a:p>
          <a:p>
            <a:pPr marL="285750" indent="-285750">
              <a:buFont typeface="Arial" panose="020B0604020202020204" pitchFamily="34" charset="0"/>
              <a:buChar char="•"/>
            </a:pPr>
            <a:endParaRPr lang="en-US" sz="1400" dirty="0">
              <a:solidFill>
                <a:srgbClr val="002060"/>
              </a:solidFill>
            </a:endParaRPr>
          </a:p>
          <a:p>
            <a:endParaRPr lang="en-US" sz="1400" dirty="0">
              <a:solidFill>
                <a:srgbClr val="002060"/>
              </a:solidFill>
            </a:endParaRPr>
          </a:p>
          <a:p>
            <a:endParaRPr lang="en-US" sz="1400" dirty="0">
              <a:solidFill>
                <a:srgbClr val="002060"/>
              </a:solidFill>
            </a:endParaRPr>
          </a:p>
        </p:txBody>
      </p:sp>
      <p:pic>
        <p:nvPicPr>
          <p:cNvPr id="5" name="Picture 6" descr="Description: M6-BAG">
            <a:extLst>
              <a:ext uri="{FF2B5EF4-FFF2-40B4-BE49-F238E27FC236}">
                <a16:creationId xmlns:a16="http://schemas.microsoft.com/office/drawing/2014/main" id="{CC22A828-CE6F-440E-925F-12E8D14C37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276" y="205525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9C92A56-CBF5-445B-AC70-C5379C98FF60}"/>
              </a:ext>
            </a:extLst>
          </p:cNvPr>
          <p:cNvPicPr>
            <a:picLocks noChangeAspect="1"/>
          </p:cNvPicPr>
          <p:nvPr/>
        </p:nvPicPr>
        <p:blipFill>
          <a:blip r:embed="rId3"/>
          <a:stretch>
            <a:fillRect/>
          </a:stretch>
        </p:blipFill>
        <p:spPr>
          <a:xfrm>
            <a:off x="1470076" y="1965798"/>
            <a:ext cx="1371600" cy="1003852"/>
          </a:xfrm>
          <a:prstGeom prst="rect">
            <a:avLst/>
          </a:prstGeom>
        </p:spPr>
      </p:pic>
      <p:pic>
        <p:nvPicPr>
          <p:cNvPr id="7" name="Picture 6">
            <a:extLst>
              <a:ext uri="{FF2B5EF4-FFF2-40B4-BE49-F238E27FC236}">
                <a16:creationId xmlns:a16="http://schemas.microsoft.com/office/drawing/2014/main" id="{0A8403DD-E729-48DC-8217-79556DB1EC06}"/>
              </a:ext>
            </a:extLst>
          </p:cNvPr>
          <p:cNvPicPr>
            <a:picLocks noChangeAspect="1"/>
          </p:cNvPicPr>
          <p:nvPr/>
        </p:nvPicPr>
        <p:blipFill>
          <a:blip r:embed="rId4"/>
          <a:stretch>
            <a:fillRect/>
          </a:stretch>
        </p:blipFill>
        <p:spPr>
          <a:xfrm>
            <a:off x="3215531" y="1977628"/>
            <a:ext cx="766763" cy="980192"/>
          </a:xfrm>
          <a:prstGeom prst="rect">
            <a:avLst/>
          </a:prstGeom>
        </p:spPr>
      </p:pic>
      <p:pic>
        <p:nvPicPr>
          <p:cNvPr id="8" name="Picture 7">
            <a:extLst>
              <a:ext uri="{FF2B5EF4-FFF2-40B4-BE49-F238E27FC236}">
                <a16:creationId xmlns:a16="http://schemas.microsoft.com/office/drawing/2014/main" id="{A6400E61-DED1-4BEE-B5BC-00C284A90F0A}"/>
              </a:ext>
            </a:extLst>
          </p:cNvPr>
          <p:cNvPicPr>
            <a:picLocks noChangeAspect="1"/>
          </p:cNvPicPr>
          <p:nvPr/>
        </p:nvPicPr>
        <p:blipFill>
          <a:blip r:embed="rId5"/>
          <a:stretch>
            <a:fillRect/>
          </a:stretch>
        </p:blipFill>
        <p:spPr>
          <a:xfrm>
            <a:off x="416414" y="3242406"/>
            <a:ext cx="1285804" cy="1215760"/>
          </a:xfrm>
          <a:prstGeom prst="rect">
            <a:avLst/>
          </a:prstGeom>
        </p:spPr>
      </p:pic>
      <p:pic>
        <p:nvPicPr>
          <p:cNvPr id="9" name="Picture 8">
            <a:extLst>
              <a:ext uri="{FF2B5EF4-FFF2-40B4-BE49-F238E27FC236}">
                <a16:creationId xmlns:a16="http://schemas.microsoft.com/office/drawing/2014/main" id="{ED035DD1-8EC4-4CC1-8CA8-51C59D8EBECF}"/>
              </a:ext>
            </a:extLst>
          </p:cNvPr>
          <p:cNvPicPr>
            <a:picLocks noChangeAspect="1"/>
          </p:cNvPicPr>
          <p:nvPr/>
        </p:nvPicPr>
        <p:blipFill>
          <a:blip r:embed="rId6"/>
          <a:stretch>
            <a:fillRect/>
          </a:stretch>
        </p:blipFill>
        <p:spPr>
          <a:xfrm>
            <a:off x="3598912" y="3331566"/>
            <a:ext cx="1248676" cy="1154790"/>
          </a:xfrm>
          <a:prstGeom prst="rect">
            <a:avLst/>
          </a:prstGeom>
        </p:spPr>
      </p:pic>
      <p:sp>
        <p:nvSpPr>
          <p:cNvPr id="10" name="TextBox 9">
            <a:extLst>
              <a:ext uri="{FF2B5EF4-FFF2-40B4-BE49-F238E27FC236}">
                <a16:creationId xmlns:a16="http://schemas.microsoft.com/office/drawing/2014/main" id="{0A3608EC-BA71-40C6-9CB3-7AFFFBDBBB44}"/>
              </a:ext>
            </a:extLst>
          </p:cNvPr>
          <p:cNvSpPr txBox="1"/>
          <p:nvPr/>
        </p:nvSpPr>
        <p:spPr>
          <a:xfrm>
            <a:off x="5983737" y="4187122"/>
            <a:ext cx="3825766"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rgbClr val="002060"/>
                </a:solidFill>
              </a:rPr>
              <a:t>Cylinder Wrenches</a:t>
            </a:r>
          </a:p>
          <a:p>
            <a:pPr marL="285750" indent="-285750">
              <a:buFont typeface="Arial" panose="020B0604020202020204" pitchFamily="34" charset="0"/>
              <a:buChar char="•"/>
            </a:pPr>
            <a:r>
              <a:rPr lang="en-US" sz="1400" dirty="0">
                <a:solidFill>
                  <a:srgbClr val="002060"/>
                </a:solidFill>
              </a:rPr>
              <a:t>Yoke Washers</a:t>
            </a:r>
          </a:p>
          <a:p>
            <a:pPr marL="285750" indent="-285750">
              <a:buFont typeface="Arial" panose="020B0604020202020204" pitchFamily="34" charset="0"/>
              <a:buChar char="•"/>
            </a:pPr>
            <a:r>
              <a:rPr lang="en-US" sz="1400" dirty="0">
                <a:solidFill>
                  <a:srgbClr val="002060"/>
                </a:solidFill>
              </a:rPr>
              <a:t>Post Valve Seals</a:t>
            </a:r>
          </a:p>
        </p:txBody>
      </p:sp>
      <p:pic>
        <p:nvPicPr>
          <p:cNvPr id="11" name="Picture 7" descr="Description: 6060">
            <a:extLst>
              <a:ext uri="{FF2B5EF4-FFF2-40B4-BE49-F238E27FC236}">
                <a16:creationId xmlns:a16="http://schemas.microsoft.com/office/drawing/2014/main" id="{565F3867-3C54-4AC0-B1EC-0E87CB83CCD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3504" y="4782622"/>
            <a:ext cx="1262991" cy="12629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547B9322-46AE-453B-81DF-3F0089147CA5}"/>
              </a:ext>
            </a:extLst>
          </p:cNvPr>
          <p:cNvPicPr>
            <a:picLocks noChangeAspect="1"/>
          </p:cNvPicPr>
          <p:nvPr/>
        </p:nvPicPr>
        <p:blipFill>
          <a:blip r:embed="rId8"/>
          <a:stretch>
            <a:fillRect/>
          </a:stretch>
        </p:blipFill>
        <p:spPr>
          <a:xfrm>
            <a:off x="1609945" y="4782622"/>
            <a:ext cx="1407162" cy="1407162"/>
          </a:xfrm>
          <a:prstGeom prst="rect">
            <a:avLst/>
          </a:prstGeom>
        </p:spPr>
      </p:pic>
      <p:pic>
        <p:nvPicPr>
          <p:cNvPr id="13" name="Picture 12">
            <a:extLst>
              <a:ext uri="{FF2B5EF4-FFF2-40B4-BE49-F238E27FC236}">
                <a16:creationId xmlns:a16="http://schemas.microsoft.com/office/drawing/2014/main" id="{1594094B-5B13-400B-AF21-09E405F03FAB}"/>
              </a:ext>
            </a:extLst>
          </p:cNvPr>
          <p:cNvPicPr>
            <a:picLocks noChangeAspect="1"/>
          </p:cNvPicPr>
          <p:nvPr/>
        </p:nvPicPr>
        <p:blipFill>
          <a:blip r:embed="rId9"/>
          <a:stretch>
            <a:fillRect/>
          </a:stretch>
        </p:blipFill>
        <p:spPr>
          <a:xfrm>
            <a:off x="2139300" y="3331566"/>
            <a:ext cx="1098410" cy="1098410"/>
          </a:xfrm>
          <a:prstGeom prst="rect">
            <a:avLst/>
          </a:prstGeom>
        </p:spPr>
      </p:pic>
      <p:pic>
        <p:nvPicPr>
          <p:cNvPr id="14" name="Picture 13">
            <a:extLst>
              <a:ext uri="{FF2B5EF4-FFF2-40B4-BE49-F238E27FC236}">
                <a16:creationId xmlns:a16="http://schemas.microsoft.com/office/drawing/2014/main" id="{D9206663-11E4-4AD8-A3F9-241C75649164}"/>
              </a:ext>
            </a:extLst>
          </p:cNvPr>
          <p:cNvPicPr>
            <a:picLocks noChangeAspect="1"/>
          </p:cNvPicPr>
          <p:nvPr/>
        </p:nvPicPr>
        <p:blipFill>
          <a:blip r:embed="rId10"/>
          <a:stretch>
            <a:fillRect/>
          </a:stretch>
        </p:blipFill>
        <p:spPr>
          <a:xfrm>
            <a:off x="8021683" y="3728416"/>
            <a:ext cx="786452" cy="792549"/>
          </a:xfrm>
          <a:prstGeom prst="rect">
            <a:avLst/>
          </a:prstGeom>
        </p:spPr>
      </p:pic>
      <p:pic>
        <p:nvPicPr>
          <p:cNvPr id="15" name="Picture 14">
            <a:extLst>
              <a:ext uri="{FF2B5EF4-FFF2-40B4-BE49-F238E27FC236}">
                <a16:creationId xmlns:a16="http://schemas.microsoft.com/office/drawing/2014/main" id="{3D183F1C-94A9-4072-903A-6B7D6D4DC608}"/>
              </a:ext>
            </a:extLst>
          </p:cNvPr>
          <p:cNvPicPr>
            <a:picLocks noChangeAspect="1"/>
          </p:cNvPicPr>
          <p:nvPr/>
        </p:nvPicPr>
        <p:blipFill>
          <a:blip r:embed="rId11"/>
          <a:stretch>
            <a:fillRect/>
          </a:stretch>
        </p:blipFill>
        <p:spPr>
          <a:xfrm>
            <a:off x="8021683" y="4476412"/>
            <a:ext cx="737680" cy="743776"/>
          </a:xfrm>
          <a:prstGeom prst="rect">
            <a:avLst/>
          </a:prstGeom>
        </p:spPr>
      </p:pic>
      <p:pic>
        <p:nvPicPr>
          <p:cNvPr id="16" name="Picture 15">
            <a:extLst>
              <a:ext uri="{FF2B5EF4-FFF2-40B4-BE49-F238E27FC236}">
                <a16:creationId xmlns:a16="http://schemas.microsoft.com/office/drawing/2014/main" id="{2C1A08C8-7DD5-4C92-8F6F-B6362C9CD8E7}"/>
              </a:ext>
            </a:extLst>
          </p:cNvPr>
          <p:cNvPicPr>
            <a:picLocks noChangeAspect="1"/>
          </p:cNvPicPr>
          <p:nvPr/>
        </p:nvPicPr>
        <p:blipFill rotWithShape="1">
          <a:blip r:embed="rId12"/>
          <a:srcRect l="18000" t="11245" r="12182" b="18698"/>
          <a:stretch/>
        </p:blipFill>
        <p:spPr>
          <a:xfrm>
            <a:off x="7223387" y="5109933"/>
            <a:ext cx="694106" cy="731939"/>
          </a:xfrm>
          <a:prstGeom prst="rect">
            <a:avLst/>
          </a:prstGeom>
        </p:spPr>
      </p:pic>
    </p:spTree>
    <p:extLst>
      <p:ext uri="{BB962C8B-B14F-4D97-AF65-F5344CB8AC3E}">
        <p14:creationId xmlns:p14="http://schemas.microsoft.com/office/powerpoint/2010/main" val="286454719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mpassHealth_2017Template">
  <a:themeElements>
    <a:clrScheme name="Compass Health">
      <a:dk1>
        <a:srgbClr val="363636"/>
      </a:dk1>
      <a:lt1>
        <a:srgbClr val="FFFFFF"/>
      </a:lt1>
      <a:dk2>
        <a:srgbClr val="0059CF"/>
      </a:dk2>
      <a:lt2>
        <a:srgbClr val="EEECE1"/>
      </a:lt2>
      <a:accent1>
        <a:srgbClr val="00A0FA"/>
      </a:accent1>
      <a:accent2>
        <a:srgbClr val="FF163D"/>
      </a:accent2>
      <a:accent3>
        <a:srgbClr val="BECC7F"/>
      </a:accent3>
      <a:accent4>
        <a:srgbClr val="E9AA00"/>
      </a:accent4>
      <a:accent5>
        <a:srgbClr val="FFCC33"/>
      </a:accent5>
      <a:accent6>
        <a:srgbClr val="F79646"/>
      </a:accent6>
      <a:hlink>
        <a:srgbClr val="6D818D"/>
      </a:hlink>
      <a:folHlink>
        <a:srgbClr val="80008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4981</TotalTime>
  <Words>2775</Words>
  <Application>Microsoft Office PowerPoint</Application>
  <PresentationFormat>On-screen Show (4:3)</PresentationFormat>
  <Paragraphs>401</Paragraphs>
  <Slides>25</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Arial</vt:lpstr>
      <vt:lpstr>Avenir 85 Heavy</vt:lpstr>
      <vt:lpstr>Avenir Roman</vt:lpstr>
      <vt:lpstr>Calibri</vt:lpstr>
      <vt:lpstr>Courier New</vt:lpstr>
      <vt:lpstr>Helvetica</vt:lpstr>
      <vt:lpstr>Wingdings</vt:lpstr>
      <vt:lpstr>1_Office Theme</vt:lpstr>
      <vt:lpstr>CompassHealth_2017Template</vt:lpstr>
      <vt:lpstr>PowerPoint Presentation</vt:lpstr>
      <vt:lpstr>Lungs </vt:lpstr>
      <vt:lpstr>Lung Conditions </vt:lpstr>
      <vt:lpstr>Oxygen Therapy Overview </vt:lpstr>
      <vt:lpstr>Oxygen Cylinders </vt:lpstr>
      <vt:lpstr>Oxygen Regulators </vt:lpstr>
      <vt:lpstr>Oxygen Conservers </vt:lpstr>
      <vt:lpstr>Precision Medical -EasyPulse 5 Conserving Device </vt:lpstr>
      <vt:lpstr>Oxygen Accessories </vt:lpstr>
      <vt:lpstr>Pulse Oximetry </vt:lpstr>
      <vt:lpstr>Pulse Oximeter Product Offering </vt:lpstr>
      <vt:lpstr>Oxygen Concentrator </vt:lpstr>
      <vt:lpstr>Concentrator Filters </vt:lpstr>
      <vt:lpstr>Portable Oxygen Concentrators </vt:lpstr>
      <vt:lpstr>Precision Medical - Controlled Minute Volume (CMV) Technology</vt:lpstr>
      <vt:lpstr>Precision Medical EasyPulse POC-3</vt:lpstr>
      <vt:lpstr>Precision Medical EasyPulse POC </vt:lpstr>
      <vt:lpstr>Precision Medical EasyPulse TOC </vt:lpstr>
      <vt:lpstr>Disposables </vt:lpstr>
      <vt:lpstr>Disposables </vt:lpstr>
      <vt:lpstr>Disposables </vt:lpstr>
      <vt:lpstr>Trach Care and Suction</vt:lpstr>
      <vt:lpstr>Trach Care and Suction</vt:lpstr>
      <vt:lpstr>Heavy-Duty Product Offering</vt:lpstr>
      <vt:lpstr>Heavy-Duty Product Offering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dc:creator>
  <cp:lastModifiedBy>Michelle Kalchoff</cp:lastModifiedBy>
  <cp:revision>516</cp:revision>
  <cp:lastPrinted>2016-11-07T13:25:36Z</cp:lastPrinted>
  <dcterms:created xsi:type="dcterms:W3CDTF">2014-06-24T19:04:49Z</dcterms:created>
  <dcterms:modified xsi:type="dcterms:W3CDTF">2017-12-14T20:37:06Z</dcterms:modified>
</cp:coreProperties>
</file>